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0" r:id="rId2"/>
    <p:sldMasterId id="2147483714" r:id="rId3"/>
    <p:sldMasterId id="2147483718" r:id="rId4"/>
    <p:sldMasterId id="2147483722" r:id="rId5"/>
    <p:sldMasterId id="2147483726" r:id="rId6"/>
    <p:sldMasterId id="2147483730" r:id="rId7"/>
  </p:sldMasterIdLst>
  <p:notesMasterIdLst>
    <p:notesMasterId r:id="rId21"/>
  </p:notesMasterIdLst>
  <p:sldIdLst>
    <p:sldId id="256" r:id="rId8"/>
    <p:sldId id="258" r:id="rId9"/>
    <p:sldId id="271" r:id="rId10"/>
    <p:sldId id="289" r:id="rId11"/>
    <p:sldId id="290" r:id="rId12"/>
    <p:sldId id="274" r:id="rId13"/>
    <p:sldId id="273" r:id="rId14"/>
    <p:sldId id="275" r:id="rId15"/>
    <p:sldId id="291" r:id="rId16"/>
    <p:sldId id="278" r:id="rId17"/>
    <p:sldId id="292" r:id="rId18"/>
    <p:sldId id="283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1pPr>
    <a:lvl2pPr marL="455590" indent="1589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2pPr>
    <a:lvl3pPr marL="912767" indent="1589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3pPr>
    <a:lvl4pPr marL="1369943" indent="1589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4pPr>
    <a:lvl5pPr marL="1827119" indent="1589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5pPr>
    <a:lvl6pPr marL="2285884" algn="l" defTabSz="914354" rtl="0" eaLnBrk="1" latinLnBrk="0" hangingPunct="1">
      <a:defRPr sz="2800"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6pPr>
    <a:lvl7pPr marL="2743060" algn="l" defTabSz="914354" rtl="0" eaLnBrk="1" latinLnBrk="0" hangingPunct="1">
      <a:defRPr sz="2800"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7pPr>
    <a:lvl8pPr marL="3200236" algn="l" defTabSz="914354" rtl="0" eaLnBrk="1" latinLnBrk="0" hangingPunct="1">
      <a:defRPr sz="2800"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8pPr>
    <a:lvl9pPr marL="3657413" algn="l" defTabSz="914354" rtl="0" eaLnBrk="1" latinLnBrk="0" hangingPunct="1">
      <a:defRPr sz="2800" kern="1200">
        <a:solidFill>
          <a:srgbClr val="000000"/>
        </a:solidFill>
        <a:latin typeface="Arial" pitchFamily="34" charset="0"/>
        <a:ea typeface="ヒラギノ角ゴ ProN W3" charset="0"/>
        <a:cs typeface="ヒラギノ角ゴ ProN W3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an Curt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26"/>
    <a:srgbClr val="E0E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CEF351-E50F-4C69-A152-6FD12C742523}" v="27" dt="2018-11-14T20:26:33.559"/>
    <p1510:client id="{4A9FA9A7-609D-442D-B70E-231C617CE8ED}" v="11" dt="2018-11-14T22:33:30.01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7" autoAdjust="0"/>
    <p:restoredTop sz="90679" autoAdjust="0"/>
  </p:normalViewPr>
  <p:slideViewPr>
    <p:cSldViewPr snapToGrid="0" snapToObjects="1">
      <p:cViewPr varScale="1">
        <p:scale>
          <a:sx n="83" d="100"/>
          <a:sy n="83" d="100"/>
        </p:scale>
        <p:origin x="11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Curta" userId="978a12d8518c6097" providerId="LiveId" clId="{4A9FA9A7-609D-442D-B70E-231C617CE8ED}"/>
    <pc:docChg chg="undo custSel addSld delSld modSld sldOrd">
      <pc:chgData name="Adrian Curta" userId="978a12d8518c6097" providerId="LiveId" clId="{4A9FA9A7-609D-442D-B70E-231C617CE8ED}" dt="2018-11-14T23:07:03.669" v="4151" actId="20577"/>
      <pc:docMkLst>
        <pc:docMk/>
      </pc:docMkLst>
      <pc:sldChg chg="addSp delSp modSp">
        <pc:chgData name="Adrian Curta" userId="978a12d8518c6097" providerId="LiveId" clId="{4A9FA9A7-609D-442D-B70E-231C617CE8ED}" dt="2018-11-14T22:33:30.017" v="3937"/>
        <pc:sldMkLst>
          <pc:docMk/>
          <pc:sldMk cId="818837763" sldId="256"/>
        </pc:sldMkLst>
        <pc:spChg chg="del">
          <ac:chgData name="Adrian Curta" userId="978a12d8518c6097" providerId="LiveId" clId="{4A9FA9A7-609D-442D-B70E-231C617CE8ED}" dt="2018-11-14T22:33:30.017" v="3937"/>
          <ac:spMkLst>
            <pc:docMk/>
            <pc:sldMk cId="818837763" sldId="256"/>
            <ac:spMk id="6" creationId="{D51E4F93-4223-47D3-A061-26A77AA1B434}"/>
          </ac:spMkLst>
        </pc:spChg>
        <pc:picChg chg="add mod">
          <ac:chgData name="Adrian Curta" userId="978a12d8518c6097" providerId="LiveId" clId="{4A9FA9A7-609D-442D-B70E-231C617CE8ED}" dt="2018-11-14T22:33:30.017" v="3937"/>
          <ac:picMkLst>
            <pc:docMk/>
            <pc:sldMk cId="818837763" sldId="256"/>
            <ac:picMk id="3" creationId="{E5A71E61-F030-4AFB-BDAF-C19071E3360F}"/>
          </ac:picMkLst>
        </pc:picChg>
      </pc:sldChg>
      <pc:sldChg chg="modSp">
        <pc:chgData name="Adrian Curta" userId="978a12d8518c6097" providerId="LiveId" clId="{4A9FA9A7-609D-442D-B70E-231C617CE8ED}" dt="2018-11-14T23:02:20.310" v="4016" actId="20577"/>
        <pc:sldMkLst>
          <pc:docMk/>
          <pc:sldMk cId="936304174" sldId="258"/>
        </pc:sldMkLst>
        <pc:spChg chg="mod">
          <ac:chgData name="Adrian Curta" userId="978a12d8518c6097" providerId="LiveId" clId="{4A9FA9A7-609D-442D-B70E-231C617CE8ED}" dt="2018-11-14T23:02:20.310" v="4016" actId="20577"/>
          <ac:spMkLst>
            <pc:docMk/>
            <pc:sldMk cId="936304174" sldId="258"/>
            <ac:spMk id="3" creationId="{00000000-0000-0000-0000-000000000000}"/>
          </ac:spMkLst>
        </pc:spChg>
      </pc:sldChg>
      <pc:sldChg chg="modSp">
        <pc:chgData name="Adrian Curta" userId="978a12d8518c6097" providerId="LiveId" clId="{4A9FA9A7-609D-442D-B70E-231C617CE8ED}" dt="2018-11-14T21:34:50.360" v="1279" actId="20577"/>
        <pc:sldMkLst>
          <pc:docMk/>
          <pc:sldMk cId="2034082260" sldId="271"/>
        </pc:sldMkLst>
        <pc:spChg chg="mod">
          <ac:chgData name="Adrian Curta" userId="978a12d8518c6097" providerId="LiveId" clId="{4A9FA9A7-609D-442D-B70E-231C617CE8ED}" dt="2018-11-14T21:26:35.069" v="839" actId="20577"/>
          <ac:spMkLst>
            <pc:docMk/>
            <pc:sldMk cId="2034082260" sldId="271"/>
            <ac:spMk id="2" creationId="{00000000-0000-0000-0000-000000000000}"/>
          </ac:spMkLst>
        </pc:spChg>
        <pc:spChg chg="mod">
          <ac:chgData name="Adrian Curta" userId="978a12d8518c6097" providerId="LiveId" clId="{4A9FA9A7-609D-442D-B70E-231C617CE8ED}" dt="2018-11-14T21:34:50.360" v="1279" actId="20577"/>
          <ac:spMkLst>
            <pc:docMk/>
            <pc:sldMk cId="2034082260" sldId="271"/>
            <ac:spMk id="3" creationId="{00000000-0000-0000-0000-000000000000}"/>
          </ac:spMkLst>
        </pc:spChg>
      </pc:sldChg>
      <pc:sldChg chg="modSp">
        <pc:chgData name="Adrian Curta" userId="978a12d8518c6097" providerId="LiveId" clId="{4A9FA9A7-609D-442D-B70E-231C617CE8ED}" dt="2018-11-14T23:06:55.907" v="4146" actId="20577"/>
        <pc:sldMkLst>
          <pc:docMk/>
          <pc:sldMk cId="372229948" sldId="273"/>
        </pc:sldMkLst>
        <pc:spChg chg="mod">
          <ac:chgData name="Adrian Curta" userId="978a12d8518c6097" providerId="LiveId" clId="{4A9FA9A7-609D-442D-B70E-231C617CE8ED}" dt="2018-11-14T23:06:55.907" v="4146" actId="20577"/>
          <ac:spMkLst>
            <pc:docMk/>
            <pc:sldMk cId="372229948" sldId="273"/>
            <ac:spMk id="2" creationId="{00000000-0000-0000-0000-000000000000}"/>
          </ac:spMkLst>
        </pc:spChg>
      </pc:sldChg>
      <pc:sldChg chg="modSp">
        <pc:chgData name="Adrian Curta" userId="978a12d8518c6097" providerId="LiveId" clId="{4A9FA9A7-609D-442D-B70E-231C617CE8ED}" dt="2018-11-14T22:33:55.593" v="3938" actId="6549"/>
        <pc:sldMkLst>
          <pc:docMk/>
          <pc:sldMk cId="1018720068" sldId="274"/>
        </pc:sldMkLst>
        <pc:spChg chg="mod">
          <ac:chgData name="Adrian Curta" userId="978a12d8518c6097" providerId="LiveId" clId="{4A9FA9A7-609D-442D-B70E-231C617CE8ED}" dt="2018-11-14T21:13:53.055" v="35" actId="20577"/>
          <ac:spMkLst>
            <pc:docMk/>
            <pc:sldMk cId="1018720068" sldId="274"/>
            <ac:spMk id="2" creationId="{00000000-0000-0000-0000-000000000000}"/>
          </ac:spMkLst>
        </pc:spChg>
        <pc:spChg chg="mod">
          <ac:chgData name="Adrian Curta" userId="978a12d8518c6097" providerId="LiveId" clId="{4A9FA9A7-609D-442D-B70E-231C617CE8ED}" dt="2018-11-14T22:33:55.593" v="3938" actId="6549"/>
          <ac:spMkLst>
            <pc:docMk/>
            <pc:sldMk cId="1018720068" sldId="274"/>
            <ac:spMk id="3" creationId="{00000000-0000-0000-0000-000000000000}"/>
          </ac:spMkLst>
        </pc:spChg>
      </pc:sldChg>
      <pc:sldChg chg="modSp">
        <pc:chgData name="Adrian Curta" userId="978a12d8518c6097" providerId="LiveId" clId="{4A9FA9A7-609D-442D-B70E-231C617CE8ED}" dt="2018-11-14T23:07:03.669" v="4151" actId="20577"/>
        <pc:sldMkLst>
          <pc:docMk/>
          <pc:sldMk cId="29986869" sldId="275"/>
        </pc:sldMkLst>
        <pc:spChg chg="mod">
          <ac:chgData name="Adrian Curta" userId="978a12d8518c6097" providerId="LiveId" clId="{4A9FA9A7-609D-442D-B70E-231C617CE8ED}" dt="2018-11-14T23:07:03.669" v="4151" actId="20577"/>
          <ac:spMkLst>
            <pc:docMk/>
            <pc:sldMk cId="29986869" sldId="275"/>
            <ac:spMk id="2" creationId="{00000000-0000-0000-0000-000000000000}"/>
          </ac:spMkLst>
        </pc:spChg>
        <pc:spChg chg="mod">
          <ac:chgData name="Adrian Curta" userId="978a12d8518c6097" providerId="LiveId" clId="{4A9FA9A7-609D-442D-B70E-231C617CE8ED}" dt="2018-11-14T21:29:14.453" v="936" actId="5793"/>
          <ac:spMkLst>
            <pc:docMk/>
            <pc:sldMk cId="29986869" sldId="275"/>
            <ac:spMk id="3" creationId="{00000000-0000-0000-0000-000000000000}"/>
          </ac:spMkLst>
        </pc:spChg>
      </pc:sldChg>
      <pc:sldChg chg="del">
        <pc:chgData name="Adrian Curta" userId="978a12d8518c6097" providerId="LiveId" clId="{4A9FA9A7-609D-442D-B70E-231C617CE8ED}" dt="2018-11-14T21:43:41.723" v="2120" actId="2696"/>
        <pc:sldMkLst>
          <pc:docMk/>
          <pc:sldMk cId="68486167" sldId="276"/>
        </pc:sldMkLst>
      </pc:sldChg>
      <pc:sldChg chg="del">
        <pc:chgData name="Adrian Curta" userId="978a12d8518c6097" providerId="LiveId" clId="{4A9FA9A7-609D-442D-B70E-231C617CE8ED}" dt="2018-11-14T21:14:40.488" v="69" actId="2696"/>
        <pc:sldMkLst>
          <pc:docMk/>
          <pc:sldMk cId="2014857621" sldId="277"/>
        </pc:sldMkLst>
      </pc:sldChg>
      <pc:sldChg chg="addSp delSp modSp">
        <pc:chgData name="Adrian Curta" userId="978a12d8518c6097" providerId="LiveId" clId="{4A9FA9A7-609D-442D-B70E-231C617CE8ED}" dt="2018-11-14T23:03:31.050" v="4032" actId="20577"/>
        <pc:sldMkLst>
          <pc:docMk/>
          <pc:sldMk cId="3033503796" sldId="278"/>
        </pc:sldMkLst>
        <pc:spChg chg="mod">
          <ac:chgData name="Adrian Curta" userId="978a12d8518c6097" providerId="LiveId" clId="{4A9FA9A7-609D-442D-B70E-231C617CE8ED}" dt="2018-11-14T21:50:57.234" v="2989" actId="20577"/>
          <ac:spMkLst>
            <pc:docMk/>
            <pc:sldMk cId="3033503796" sldId="278"/>
            <ac:spMk id="2" creationId="{00000000-0000-0000-0000-000000000000}"/>
          </ac:spMkLst>
        </pc:spChg>
        <pc:spChg chg="add mod">
          <ac:chgData name="Adrian Curta" userId="978a12d8518c6097" providerId="LiveId" clId="{4A9FA9A7-609D-442D-B70E-231C617CE8ED}" dt="2018-11-14T23:03:31.050" v="4032" actId="20577"/>
          <ac:spMkLst>
            <pc:docMk/>
            <pc:sldMk cId="3033503796" sldId="278"/>
            <ac:spMk id="5" creationId="{29AAE857-A038-4426-8FE5-93B38AC70E0F}"/>
          </ac:spMkLst>
        </pc:spChg>
        <pc:picChg chg="del">
          <ac:chgData name="Adrian Curta" userId="978a12d8518c6097" providerId="LiveId" clId="{4A9FA9A7-609D-442D-B70E-231C617CE8ED}" dt="2018-11-14T21:43:55.832" v="2122" actId="478"/>
          <ac:picMkLst>
            <pc:docMk/>
            <pc:sldMk cId="3033503796" sldId="278"/>
            <ac:picMk id="4" creationId="{88B1A588-AE02-429D-91CE-F5814D5CB1FE}"/>
          </ac:picMkLst>
        </pc:picChg>
      </pc:sldChg>
      <pc:sldChg chg="del">
        <pc:chgData name="Adrian Curta" userId="978a12d8518c6097" providerId="LiveId" clId="{4A9FA9A7-609D-442D-B70E-231C617CE8ED}" dt="2018-11-14T22:16:53.195" v="3339" actId="2696"/>
        <pc:sldMkLst>
          <pc:docMk/>
          <pc:sldMk cId="544273697" sldId="279"/>
        </pc:sldMkLst>
      </pc:sldChg>
      <pc:sldChg chg="del">
        <pc:chgData name="Adrian Curta" userId="978a12d8518c6097" providerId="LiveId" clId="{4A9FA9A7-609D-442D-B70E-231C617CE8ED}" dt="2018-11-14T22:16:57.831" v="3342" actId="2696"/>
        <pc:sldMkLst>
          <pc:docMk/>
          <pc:sldMk cId="2935517233" sldId="280"/>
        </pc:sldMkLst>
      </pc:sldChg>
      <pc:sldChg chg="del">
        <pc:chgData name="Adrian Curta" userId="978a12d8518c6097" providerId="LiveId" clId="{4A9FA9A7-609D-442D-B70E-231C617CE8ED}" dt="2018-11-14T22:16:59.776" v="3343" actId="2696"/>
        <pc:sldMkLst>
          <pc:docMk/>
          <pc:sldMk cId="2057423237" sldId="282"/>
        </pc:sldMkLst>
      </pc:sldChg>
      <pc:sldChg chg="modSp">
        <pc:chgData name="Adrian Curta" userId="978a12d8518c6097" providerId="LiveId" clId="{4A9FA9A7-609D-442D-B70E-231C617CE8ED}" dt="2018-11-14T23:06:25.616" v="4144" actId="20577"/>
        <pc:sldMkLst>
          <pc:docMk/>
          <pc:sldMk cId="1626124079" sldId="283"/>
        </pc:sldMkLst>
        <pc:spChg chg="mod">
          <ac:chgData name="Adrian Curta" userId="978a12d8518c6097" providerId="LiveId" clId="{4A9FA9A7-609D-442D-B70E-231C617CE8ED}" dt="2018-11-14T23:06:25.616" v="4144" actId="20577"/>
          <ac:spMkLst>
            <pc:docMk/>
            <pc:sldMk cId="1626124079" sldId="283"/>
            <ac:spMk id="7" creationId="{00000000-0000-0000-0000-000000000000}"/>
          </ac:spMkLst>
        </pc:spChg>
      </pc:sldChg>
      <pc:sldChg chg="del">
        <pc:chgData name="Adrian Curta" userId="978a12d8518c6097" providerId="LiveId" clId="{4A9FA9A7-609D-442D-B70E-231C617CE8ED}" dt="2018-11-14T22:16:53.890" v="3340" actId="2696"/>
        <pc:sldMkLst>
          <pc:docMk/>
          <pc:sldMk cId="3734473928" sldId="284"/>
        </pc:sldMkLst>
      </pc:sldChg>
      <pc:sldChg chg="del">
        <pc:chgData name="Adrian Curta" userId="978a12d8518c6097" providerId="LiveId" clId="{4A9FA9A7-609D-442D-B70E-231C617CE8ED}" dt="2018-11-14T22:16:54.578" v="3341" actId="2696"/>
        <pc:sldMkLst>
          <pc:docMk/>
          <pc:sldMk cId="275420070" sldId="285"/>
        </pc:sldMkLst>
      </pc:sldChg>
      <pc:sldChg chg="del">
        <pc:chgData name="Adrian Curta" userId="978a12d8518c6097" providerId="LiveId" clId="{4A9FA9A7-609D-442D-B70E-231C617CE8ED}" dt="2018-11-14T22:17:01.029" v="3345" actId="2696"/>
        <pc:sldMkLst>
          <pc:docMk/>
          <pc:sldMk cId="813691312" sldId="286"/>
        </pc:sldMkLst>
      </pc:sldChg>
      <pc:sldChg chg="del">
        <pc:chgData name="Adrian Curta" userId="978a12d8518c6097" providerId="LiveId" clId="{4A9FA9A7-609D-442D-B70E-231C617CE8ED}" dt="2018-11-14T22:17:00.414" v="3344" actId="2696"/>
        <pc:sldMkLst>
          <pc:docMk/>
          <pc:sldMk cId="1233614321" sldId="287"/>
        </pc:sldMkLst>
      </pc:sldChg>
      <pc:sldChg chg="del">
        <pc:chgData name="Adrian Curta" userId="978a12d8518c6097" providerId="LiveId" clId="{4A9FA9A7-609D-442D-B70E-231C617CE8ED}" dt="2018-11-14T22:17:01.628" v="3346" actId="2696"/>
        <pc:sldMkLst>
          <pc:docMk/>
          <pc:sldMk cId="390224567" sldId="288"/>
        </pc:sldMkLst>
      </pc:sldChg>
      <pc:sldChg chg="addSp delSp modSp add">
        <pc:chgData name="Adrian Curta" userId="978a12d8518c6097" providerId="LiveId" clId="{4A9FA9A7-609D-442D-B70E-231C617CE8ED}" dt="2018-11-14T21:27:15.157" v="845" actId="1076"/>
        <pc:sldMkLst>
          <pc:docMk/>
          <pc:sldMk cId="2563261913" sldId="289"/>
        </pc:sldMkLst>
        <pc:spChg chg="del mod">
          <ac:chgData name="Adrian Curta" userId="978a12d8518c6097" providerId="LiveId" clId="{4A9FA9A7-609D-442D-B70E-231C617CE8ED}" dt="2018-11-14T21:18:16.315" v="416"/>
          <ac:spMkLst>
            <pc:docMk/>
            <pc:sldMk cId="2563261913" sldId="289"/>
            <ac:spMk id="3" creationId="{00000000-0000-0000-0000-000000000000}"/>
          </ac:spMkLst>
        </pc:spChg>
        <pc:spChg chg="mod">
          <ac:chgData name="Adrian Curta" userId="978a12d8518c6097" providerId="LiveId" clId="{4A9FA9A7-609D-442D-B70E-231C617CE8ED}" dt="2018-11-14T21:19:11.180" v="425" actId="1076"/>
          <ac:spMkLst>
            <pc:docMk/>
            <pc:sldMk cId="2563261913" sldId="289"/>
            <ac:spMk id="4" creationId="{00000000-0000-0000-0000-000000000000}"/>
          </ac:spMkLst>
        </pc:spChg>
        <pc:picChg chg="add mod">
          <ac:chgData name="Adrian Curta" userId="978a12d8518c6097" providerId="LiveId" clId="{4A9FA9A7-609D-442D-B70E-231C617CE8ED}" dt="2018-11-14T21:27:15.157" v="845" actId="1076"/>
          <ac:picMkLst>
            <pc:docMk/>
            <pc:sldMk cId="2563261913" sldId="289"/>
            <ac:picMk id="7" creationId="{C76E860C-D755-4D93-9E09-27CA63240404}"/>
          </ac:picMkLst>
        </pc:picChg>
      </pc:sldChg>
      <pc:sldChg chg="addSp delSp modSp add">
        <pc:chgData name="Adrian Curta" userId="978a12d8518c6097" providerId="LiveId" clId="{4A9FA9A7-609D-442D-B70E-231C617CE8ED}" dt="2018-11-14T21:25:52.494" v="833" actId="15"/>
        <pc:sldMkLst>
          <pc:docMk/>
          <pc:sldMk cId="1805977574" sldId="290"/>
        </pc:sldMkLst>
        <pc:spChg chg="mod">
          <ac:chgData name="Adrian Curta" userId="978a12d8518c6097" providerId="LiveId" clId="{4A9FA9A7-609D-442D-B70E-231C617CE8ED}" dt="2018-11-14T21:19:53.398" v="442" actId="20577"/>
          <ac:spMkLst>
            <pc:docMk/>
            <pc:sldMk cId="1805977574" sldId="290"/>
            <ac:spMk id="2" creationId="{00000000-0000-0000-0000-000000000000}"/>
          </ac:spMkLst>
        </pc:spChg>
        <pc:spChg chg="del">
          <ac:chgData name="Adrian Curta" userId="978a12d8518c6097" providerId="LiveId" clId="{4A9FA9A7-609D-442D-B70E-231C617CE8ED}" dt="2018-11-14T21:25:11.591" v="794" actId="478"/>
          <ac:spMkLst>
            <pc:docMk/>
            <pc:sldMk cId="1805977574" sldId="290"/>
            <ac:spMk id="4" creationId="{00000000-0000-0000-0000-000000000000}"/>
          </ac:spMkLst>
        </pc:spChg>
        <pc:spChg chg="add mod">
          <ac:chgData name="Adrian Curta" userId="978a12d8518c6097" providerId="LiveId" clId="{4A9FA9A7-609D-442D-B70E-231C617CE8ED}" dt="2018-11-14T21:25:52.494" v="833" actId="15"/>
          <ac:spMkLst>
            <pc:docMk/>
            <pc:sldMk cId="1805977574" sldId="290"/>
            <ac:spMk id="5" creationId="{FAE6431B-3BCA-4BFF-B2E8-5FF73673BF7D}"/>
          </ac:spMkLst>
        </pc:spChg>
        <pc:picChg chg="del">
          <ac:chgData name="Adrian Curta" userId="978a12d8518c6097" providerId="LiveId" clId="{4A9FA9A7-609D-442D-B70E-231C617CE8ED}" dt="2018-11-14T21:19:55.508" v="443" actId="478"/>
          <ac:picMkLst>
            <pc:docMk/>
            <pc:sldMk cId="1805977574" sldId="290"/>
            <ac:picMk id="7" creationId="{C76E860C-D755-4D93-9E09-27CA63240404}"/>
          </ac:picMkLst>
        </pc:picChg>
      </pc:sldChg>
      <pc:sldChg chg="modSp add ord">
        <pc:chgData name="Adrian Curta" userId="978a12d8518c6097" providerId="LiveId" clId="{4A9FA9A7-609D-442D-B70E-231C617CE8ED}" dt="2018-11-14T23:03:15.123" v="4029" actId="20577"/>
        <pc:sldMkLst>
          <pc:docMk/>
          <pc:sldMk cId="1350205335" sldId="291"/>
        </pc:sldMkLst>
        <pc:spChg chg="mod">
          <ac:chgData name="Adrian Curta" userId="978a12d8518c6097" providerId="LiveId" clId="{4A9FA9A7-609D-442D-B70E-231C617CE8ED}" dt="2018-11-14T21:36:32.605" v="1322"/>
          <ac:spMkLst>
            <pc:docMk/>
            <pc:sldMk cId="1350205335" sldId="291"/>
            <ac:spMk id="2" creationId="{00000000-0000-0000-0000-000000000000}"/>
          </ac:spMkLst>
        </pc:spChg>
        <pc:spChg chg="mod">
          <ac:chgData name="Adrian Curta" userId="978a12d8518c6097" providerId="LiveId" clId="{4A9FA9A7-609D-442D-B70E-231C617CE8ED}" dt="2018-11-14T23:03:15.123" v="4029" actId="20577"/>
          <ac:spMkLst>
            <pc:docMk/>
            <pc:sldMk cId="1350205335" sldId="291"/>
            <ac:spMk id="3" creationId="{00000000-0000-0000-0000-000000000000}"/>
          </ac:spMkLst>
        </pc:spChg>
      </pc:sldChg>
      <pc:sldChg chg="modSp add">
        <pc:chgData name="Adrian Curta" userId="978a12d8518c6097" providerId="LiveId" clId="{4A9FA9A7-609D-442D-B70E-231C617CE8ED}" dt="2018-11-14T22:35:46.668" v="3949" actId="113"/>
        <pc:sldMkLst>
          <pc:docMk/>
          <pc:sldMk cId="1761885747" sldId="292"/>
        </pc:sldMkLst>
        <pc:spChg chg="mod">
          <ac:chgData name="Adrian Curta" userId="978a12d8518c6097" providerId="LiveId" clId="{4A9FA9A7-609D-442D-B70E-231C617CE8ED}" dt="2018-11-14T22:12:37.198" v="2995" actId="20577"/>
          <ac:spMkLst>
            <pc:docMk/>
            <pc:sldMk cId="1761885747" sldId="292"/>
            <ac:spMk id="2" creationId="{00000000-0000-0000-0000-000000000000}"/>
          </ac:spMkLst>
        </pc:spChg>
        <pc:spChg chg="mod">
          <ac:chgData name="Adrian Curta" userId="978a12d8518c6097" providerId="LiveId" clId="{4A9FA9A7-609D-442D-B70E-231C617CE8ED}" dt="2018-11-14T22:35:46.668" v="3949" actId="113"/>
          <ac:spMkLst>
            <pc:docMk/>
            <pc:sldMk cId="1761885747" sldId="292"/>
            <ac:spMk id="5" creationId="{29AAE857-A038-4426-8FE5-93B38AC70E0F}"/>
          </ac:spMkLst>
        </pc:spChg>
      </pc:sldChg>
    </pc:docChg>
  </pc:docChgLst>
  <pc:docChgLst>
    <pc:chgData name="Adrian Curta" userId="978a12d8518c6097" providerId="LiveId" clId="{93CEF351-E50F-4C69-A152-6FD12C742523}"/>
    <pc:docChg chg="undo redo custSel addSld delSld modSld sldOrd modMainMaster">
      <pc:chgData name="Adrian Curta" userId="978a12d8518c6097" providerId="LiveId" clId="{93CEF351-E50F-4C69-A152-6FD12C742523}" dt="2018-11-14T20:53:54.764" v="2397" actId="20577"/>
      <pc:docMkLst>
        <pc:docMk/>
      </pc:docMkLst>
      <pc:sldChg chg="modSp">
        <pc:chgData name="Adrian Curta" userId="978a12d8518c6097" providerId="LiveId" clId="{93CEF351-E50F-4C69-A152-6FD12C742523}" dt="2018-11-14T15:51:23.600" v="115" actId="20577"/>
        <pc:sldMkLst>
          <pc:docMk/>
          <pc:sldMk cId="818837763" sldId="256"/>
        </pc:sldMkLst>
        <pc:spChg chg="mod">
          <ac:chgData name="Adrian Curta" userId="978a12d8518c6097" providerId="LiveId" clId="{93CEF351-E50F-4C69-A152-6FD12C742523}" dt="2018-11-14T15:51:23.600" v="115" actId="20577"/>
          <ac:spMkLst>
            <pc:docMk/>
            <pc:sldMk cId="818837763" sldId="256"/>
            <ac:spMk id="13" creationId="{00000000-0000-0000-0000-000000000000}"/>
          </ac:spMkLst>
        </pc:spChg>
      </pc:sldChg>
      <pc:sldChg chg="modSp">
        <pc:chgData name="Adrian Curta" userId="978a12d8518c6097" providerId="LiveId" clId="{93CEF351-E50F-4C69-A152-6FD12C742523}" dt="2018-11-14T20:26:53.723" v="2394" actId="1076"/>
        <pc:sldMkLst>
          <pc:docMk/>
          <pc:sldMk cId="936304174" sldId="258"/>
        </pc:sldMkLst>
        <pc:spChg chg="mod">
          <ac:chgData name="Adrian Curta" userId="978a12d8518c6097" providerId="LiveId" clId="{93CEF351-E50F-4C69-A152-6FD12C742523}" dt="2018-11-14T20:26:53.723" v="2394" actId="1076"/>
          <ac:spMkLst>
            <pc:docMk/>
            <pc:sldMk cId="936304174" sldId="258"/>
            <ac:spMk id="3" creationId="{00000000-0000-0000-0000-000000000000}"/>
          </ac:spMkLst>
        </pc:spChg>
      </pc:sldChg>
      <pc:sldChg chg="modSp">
        <pc:chgData name="Adrian Curta" userId="978a12d8518c6097" providerId="LiveId" clId="{93CEF351-E50F-4C69-A152-6FD12C742523}" dt="2018-11-14T16:16:40.587" v="874" actId="20577"/>
        <pc:sldMkLst>
          <pc:docMk/>
          <pc:sldMk cId="372229948" sldId="273"/>
        </pc:sldMkLst>
        <pc:spChg chg="mod">
          <ac:chgData name="Adrian Curta" userId="978a12d8518c6097" providerId="LiveId" clId="{93CEF351-E50F-4C69-A152-6FD12C742523}" dt="2018-11-14T16:16:40.587" v="874" actId="20577"/>
          <ac:spMkLst>
            <pc:docMk/>
            <pc:sldMk cId="372229948" sldId="273"/>
            <ac:spMk id="3" creationId="{00000000-0000-0000-0000-000000000000}"/>
          </ac:spMkLst>
        </pc:spChg>
      </pc:sldChg>
      <pc:sldChg chg="modSp">
        <pc:chgData name="Adrian Curta" userId="978a12d8518c6097" providerId="LiveId" clId="{93CEF351-E50F-4C69-A152-6FD12C742523}" dt="2018-11-14T16:28:47.039" v="1111" actId="113"/>
        <pc:sldMkLst>
          <pc:docMk/>
          <pc:sldMk cId="68486167" sldId="276"/>
        </pc:sldMkLst>
        <pc:graphicFrameChg chg="modGraphic">
          <ac:chgData name="Adrian Curta" userId="978a12d8518c6097" providerId="LiveId" clId="{93CEF351-E50F-4C69-A152-6FD12C742523}" dt="2018-11-14T16:28:47.039" v="1111" actId="113"/>
          <ac:graphicFrameMkLst>
            <pc:docMk/>
            <pc:sldMk cId="68486167" sldId="276"/>
            <ac:graphicFrameMk id="4" creationId="{00000000-0000-0000-0000-000000000000}"/>
          </ac:graphicFrameMkLst>
        </pc:graphicFrameChg>
      </pc:sldChg>
      <pc:sldChg chg="addSp delSp modSp">
        <pc:chgData name="Adrian Curta" userId="978a12d8518c6097" providerId="LiveId" clId="{93CEF351-E50F-4C69-A152-6FD12C742523}" dt="2018-11-14T16:16:22.168" v="842" actId="1036"/>
        <pc:sldMkLst>
          <pc:docMk/>
          <pc:sldMk cId="2014857621" sldId="277"/>
        </pc:sldMkLst>
        <pc:spChg chg="mod">
          <ac:chgData name="Adrian Curta" userId="978a12d8518c6097" providerId="LiveId" clId="{93CEF351-E50F-4C69-A152-6FD12C742523}" dt="2018-11-14T15:58:16.315" v="215" actId="1076"/>
          <ac:spMkLst>
            <pc:docMk/>
            <pc:sldMk cId="2014857621" sldId="277"/>
            <ac:spMk id="2" creationId="{00000000-0000-0000-0000-000000000000}"/>
          </ac:spMkLst>
        </pc:spChg>
        <pc:spChg chg="mod">
          <ac:chgData name="Adrian Curta" userId="978a12d8518c6097" providerId="LiveId" clId="{93CEF351-E50F-4C69-A152-6FD12C742523}" dt="2018-11-14T16:13:36.471" v="755" actId="1035"/>
          <ac:spMkLst>
            <pc:docMk/>
            <pc:sldMk cId="2014857621" sldId="277"/>
            <ac:spMk id="4" creationId="{00000000-0000-0000-0000-000000000000}"/>
          </ac:spMkLst>
        </pc:spChg>
        <pc:spChg chg="mod">
          <ac:chgData name="Adrian Curta" userId="978a12d8518c6097" providerId="LiveId" clId="{93CEF351-E50F-4C69-A152-6FD12C742523}" dt="2018-11-14T16:16:22.168" v="842" actId="1036"/>
          <ac:spMkLst>
            <pc:docMk/>
            <pc:sldMk cId="2014857621" sldId="277"/>
            <ac:spMk id="15" creationId="{00000000-0000-0000-0000-000000000000}"/>
          </ac:spMkLst>
        </pc:spChg>
        <pc:spChg chg="add mod">
          <ac:chgData name="Adrian Curta" userId="978a12d8518c6097" providerId="LiveId" clId="{93CEF351-E50F-4C69-A152-6FD12C742523}" dt="2018-11-14T16:16:22.168" v="842" actId="1036"/>
          <ac:spMkLst>
            <pc:docMk/>
            <pc:sldMk cId="2014857621" sldId="277"/>
            <ac:spMk id="16" creationId="{49EED493-4B28-48ED-AF95-CC159583EE40}"/>
          </ac:spMkLst>
        </pc:spChg>
        <pc:spChg chg="add mod">
          <ac:chgData name="Adrian Curta" userId="978a12d8518c6097" providerId="LiveId" clId="{93CEF351-E50F-4C69-A152-6FD12C742523}" dt="2018-11-14T16:16:22.168" v="842" actId="1036"/>
          <ac:spMkLst>
            <pc:docMk/>
            <pc:sldMk cId="2014857621" sldId="277"/>
            <ac:spMk id="19" creationId="{087C28B2-3B3A-4AF7-9200-A62C44D02372}"/>
          </ac:spMkLst>
        </pc:spChg>
        <pc:spChg chg="mod">
          <ac:chgData name="Adrian Curta" userId="978a12d8518c6097" providerId="LiveId" clId="{93CEF351-E50F-4C69-A152-6FD12C742523}" dt="2018-11-14T16:16:22.168" v="842" actId="1036"/>
          <ac:spMkLst>
            <pc:docMk/>
            <pc:sldMk cId="2014857621" sldId="277"/>
            <ac:spMk id="20" creationId="{00000000-0000-0000-0000-000000000000}"/>
          </ac:spMkLst>
        </pc:spChg>
        <pc:spChg chg="add mod">
          <ac:chgData name="Adrian Curta" userId="978a12d8518c6097" providerId="LiveId" clId="{93CEF351-E50F-4C69-A152-6FD12C742523}" dt="2018-11-14T16:16:22.168" v="842" actId="1036"/>
          <ac:spMkLst>
            <pc:docMk/>
            <pc:sldMk cId="2014857621" sldId="277"/>
            <ac:spMk id="23" creationId="{9D30A03C-80B5-4AE2-9825-687610EE9D1D}"/>
          </ac:spMkLst>
        </pc:spChg>
        <pc:spChg chg="add mod">
          <ac:chgData name="Adrian Curta" userId="978a12d8518c6097" providerId="LiveId" clId="{93CEF351-E50F-4C69-A152-6FD12C742523}" dt="2018-11-14T16:16:22.168" v="842" actId="1036"/>
          <ac:spMkLst>
            <pc:docMk/>
            <pc:sldMk cId="2014857621" sldId="277"/>
            <ac:spMk id="25" creationId="{DC049DCC-CF42-40AB-A09E-F4C2CE70A7C0}"/>
          </ac:spMkLst>
        </pc:spChg>
        <pc:spChg chg="mod">
          <ac:chgData name="Adrian Curta" userId="978a12d8518c6097" providerId="LiveId" clId="{93CEF351-E50F-4C69-A152-6FD12C742523}" dt="2018-11-14T16:16:22.168" v="842" actId="1036"/>
          <ac:spMkLst>
            <pc:docMk/>
            <pc:sldMk cId="2014857621" sldId="277"/>
            <ac:spMk id="29" creationId="{00000000-0000-0000-0000-000000000000}"/>
          </ac:spMkLst>
        </pc:spChg>
        <pc:spChg chg="mod">
          <ac:chgData name="Adrian Curta" userId="978a12d8518c6097" providerId="LiveId" clId="{93CEF351-E50F-4C69-A152-6FD12C742523}" dt="2018-11-14T16:16:22.168" v="842" actId="1036"/>
          <ac:spMkLst>
            <pc:docMk/>
            <pc:sldMk cId="2014857621" sldId="277"/>
            <ac:spMk id="31" creationId="{00000000-0000-0000-0000-000000000000}"/>
          </ac:spMkLst>
        </pc:spChg>
        <pc:spChg chg="mod">
          <ac:chgData name="Adrian Curta" userId="978a12d8518c6097" providerId="LiveId" clId="{93CEF351-E50F-4C69-A152-6FD12C742523}" dt="2018-11-14T16:16:22.168" v="842" actId="1036"/>
          <ac:spMkLst>
            <pc:docMk/>
            <pc:sldMk cId="2014857621" sldId="277"/>
            <ac:spMk id="33" creationId="{00000000-0000-0000-0000-000000000000}"/>
          </ac:spMkLst>
        </pc:spChg>
        <pc:cxnChg chg="del mod">
          <ac:chgData name="Adrian Curta" userId="978a12d8518c6097" providerId="LiveId" clId="{93CEF351-E50F-4C69-A152-6FD12C742523}" dt="2018-11-14T16:13:47.897" v="757" actId="478"/>
          <ac:cxnSpMkLst>
            <pc:docMk/>
            <pc:sldMk cId="2014857621" sldId="277"/>
            <ac:cxnSpMk id="17" creationId="{00000000-0000-0000-0000-000000000000}"/>
          </ac:cxnSpMkLst>
        </pc:cxnChg>
        <pc:cxnChg chg="add mod">
          <ac:chgData name="Adrian Curta" userId="978a12d8518c6097" providerId="LiveId" clId="{93CEF351-E50F-4C69-A152-6FD12C742523}" dt="2018-11-14T16:16:22.168" v="842" actId="1036"/>
          <ac:cxnSpMkLst>
            <pc:docMk/>
            <pc:sldMk cId="2014857621" sldId="277"/>
            <ac:cxnSpMk id="18" creationId="{1D95A9AC-ED6D-4B4A-A6BE-1C731B4B7A00}"/>
          </ac:cxnSpMkLst>
        </pc:cxnChg>
        <pc:cxnChg chg="add mod">
          <ac:chgData name="Adrian Curta" userId="978a12d8518c6097" providerId="LiveId" clId="{93CEF351-E50F-4C69-A152-6FD12C742523}" dt="2018-11-14T16:16:22.168" v="842" actId="1036"/>
          <ac:cxnSpMkLst>
            <pc:docMk/>
            <pc:sldMk cId="2014857621" sldId="277"/>
            <ac:cxnSpMk id="21" creationId="{628AD420-A907-443D-B193-3D1638D7C68A}"/>
          </ac:cxnSpMkLst>
        </pc:cxnChg>
        <pc:cxnChg chg="add del mod">
          <ac:chgData name="Adrian Curta" userId="978a12d8518c6097" providerId="LiveId" clId="{93CEF351-E50F-4C69-A152-6FD12C742523}" dt="2018-11-14T16:13:52.109" v="759" actId="478"/>
          <ac:cxnSpMkLst>
            <pc:docMk/>
            <pc:sldMk cId="2014857621" sldId="277"/>
            <ac:cxnSpMk id="22" creationId="{C1CE750E-9C39-4DCE-A0F1-7D6ECE8C3586}"/>
          </ac:cxnSpMkLst>
        </pc:cxnChg>
        <pc:cxnChg chg="add mod">
          <ac:chgData name="Adrian Curta" userId="978a12d8518c6097" providerId="LiveId" clId="{93CEF351-E50F-4C69-A152-6FD12C742523}" dt="2018-11-14T16:16:22.168" v="842" actId="1036"/>
          <ac:cxnSpMkLst>
            <pc:docMk/>
            <pc:sldMk cId="2014857621" sldId="277"/>
            <ac:cxnSpMk id="24" creationId="{1CBAC1B9-0516-4F9C-AEDF-7249F1C40CD4}"/>
          </ac:cxnSpMkLst>
        </pc:cxnChg>
        <pc:cxnChg chg="mod">
          <ac:chgData name="Adrian Curta" userId="978a12d8518c6097" providerId="LiveId" clId="{93CEF351-E50F-4C69-A152-6FD12C742523}" dt="2018-11-14T16:16:22.168" v="842" actId="1036"/>
          <ac:cxnSpMkLst>
            <pc:docMk/>
            <pc:sldMk cId="2014857621" sldId="277"/>
            <ac:cxnSpMk id="26" creationId="{00000000-0000-0000-0000-000000000000}"/>
          </ac:cxnSpMkLst>
        </pc:cxnChg>
        <pc:cxnChg chg="del mod">
          <ac:chgData name="Adrian Curta" userId="978a12d8518c6097" providerId="LiveId" clId="{93CEF351-E50F-4C69-A152-6FD12C742523}" dt="2018-11-14T16:13:49.958" v="758" actId="478"/>
          <ac:cxnSpMkLst>
            <pc:docMk/>
            <pc:sldMk cId="2014857621" sldId="277"/>
            <ac:cxnSpMk id="30" creationId="{00000000-0000-0000-0000-000000000000}"/>
          </ac:cxnSpMkLst>
        </pc:cxnChg>
        <pc:cxnChg chg="mod">
          <ac:chgData name="Adrian Curta" userId="978a12d8518c6097" providerId="LiveId" clId="{93CEF351-E50F-4C69-A152-6FD12C742523}" dt="2018-11-14T16:16:22.168" v="842" actId="1036"/>
          <ac:cxnSpMkLst>
            <pc:docMk/>
            <pc:sldMk cId="2014857621" sldId="277"/>
            <ac:cxnSpMk id="32" creationId="{00000000-0000-0000-0000-000000000000}"/>
          </ac:cxnSpMkLst>
        </pc:cxnChg>
        <pc:cxnChg chg="add mod">
          <ac:chgData name="Adrian Curta" userId="978a12d8518c6097" providerId="LiveId" clId="{93CEF351-E50F-4C69-A152-6FD12C742523}" dt="2018-11-14T16:16:22.168" v="842" actId="1036"/>
          <ac:cxnSpMkLst>
            <pc:docMk/>
            <pc:sldMk cId="2014857621" sldId="277"/>
            <ac:cxnSpMk id="36" creationId="{23FD13C7-DE80-45D6-A754-CD0FE33674AB}"/>
          </ac:cxnSpMkLst>
        </pc:cxnChg>
        <pc:cxnChg chg="add mod">
          <ac:chgData name="Adrian Curta" userId="978a12d8518c6097" providerId="LiveId" clId="{93CEF351-E50F-4C69-A152-6FD12C742523}" dt="2018-11-14T16:16:22.168" v="842" actId="1036"/>
          <ac:cxnSpMkLst>
            <pc:docMk/>
            <pc:sldMk cId="2014857621" sldId="277"/>
            <ac:cxnSpMk id="37" creationId="{4306D943-80FA-4711-9744-5FBC343341E1}"/>
          </ac:cxnSpMkLst>
        </pc:cxnChg>
        <pc:cxnChg chg="add mod">
          <ac:chgData name="Adrian Curta" userId="978a12d8518c6097" providerId="LiveId" clId="{93CEF351-E50F-4C69-A152-6FD12C742523}" dt="2018-11-14T16:16:22.168" v="842" actId="1036"/>
          <ac:cxnSpMkLst>
            <pc:docMk/>
            <pc:sldMk cId="2014857621" sldId="277"/>
            <ac:cxnSpMk id="38" creationId="{FAE1E173-8748-4E44-8ADA-F733924EDEB2}"/>
          </ac:cxnSpMkLst>
        </pc:cxnChg>
      </pc:sldChg>
      <pc:sldChg chg="addSp delSp modSp">
        <pc:chgData name="Adrian Curta" userId="978a12d8518c6097" providerId="LiveId" clId="{93CEF351-E50F-4C69-A152-6FD12C742523}" dt="2018-11-14T17:03:43.529" v="1194" actId="1076"/>
        <pc:sldMkLst>
          <pc:docMk/>
          <pc:sldMk cId="3033503796" sldId="278"/>
        </pc:sldMkLst>
        <pc:spChg chg="mod">
          <ac:chgData name="Adrian Curta" userId="978a12d8518c6097" providerId="LiveId" clId="{93CEF351-E50F-4C69-A152-6FD12C742523}" dt="2018-11-14T16:32:14.018" v="1159" actId="20577"/>
          <ac:spMkLst>
            <pc:docMk/>
            <pc:sldMk cId="3033503796" sldId="278"/>
            <ac:spMk id="2" creationId="{00000000-0000-0000-0000-000000000000}"/>
          </ac:spMkLst>
        </pc:spChg>
        <pc:spChg chg="del">
          <ac:chgData name="Adrian Curta" userId="978a12d8518c6097" providerId="LiveId" clId="{93CEF351-E50F-4C69-A152-6FD12C742523}" dt="2018-11-14T16:29:21.985" v="1113" actId="478"/>
          <ac:spMkLst>
            <pc:docMk/>
            <pc:sldMk cId="3033503796" sldId="278"/>
            <ac:spMk id="33" creationId="{00000000-0000-0000-0000-000000000000}"/>
          </ac:spMkLst>
        </pc:spChg>
        <pc:spChg chg="del">
          <ac:chgData name="Adrian Curta" userId="978a12d8518c6097" providerId="LiveId" clId="{93CEF351-E50F-4C69-A152-6FD12C742523}" dt="2018-11-14T16:29:21.985" v="1113" actId="478"/>
          <ac:spMkLst>
            <pc:docMk/>
            <pc:sldMk cId="3033503796" sldId="278"/>
            <ac:spMk id="38" creationId="{00000000-0000-0000-0000-000000000000}"/>
          </ac:spMkLst>
        </pc:spChg>
        <pc:spChg chg="del">
          <ac:chgData name="Adrian Curta" userId="978a12d8518c6097" providerId="LiveId" clId="{93CEF351-E50F-4C69-A152-6FD12C742523}" dt="2018-11-14T16:29:21.985" v="1113" actId="478"/>
          <ac:spMkLst>
            <pc:docMk/>
            <pc:sldMk cId="3033503796" sldId="278"/>
            <ac:spMk id="39" creationId="{00000000-0000-0000-0000-000000000000}"/>
          </ac:spMkLst>
        </pc:spChg>
        <pc:spChg chg="del">
          <ac:chgData name="Adrian Curta" userId="978a12d8518c6097" providerId="LiveId" clId="{93CEF351-E50F-4C69-A152-6FD12C742523}" dt="2018-11-14T16:29:21.985" v="1113" actId="478"/>
          <ac:spMkLst>
            <pc:docMk/>
            <pc:sldMk cId="3033503796" sldId="278"/>
            <ac:spMk id="40" creationId="{00000000-0000-0000-0000-000000000000}"/>
          </ac:spMkLst>
        </pc:spChg>
        <pc:spChg chg="del">
          <ac:chgData name="Adrian Curta" userId="978a12d8518c6097" providerId="LiveId" clId="{93CEF351-E50F-4C69-A152-6FD12C742523}" dt="2018-11-14T16:29:21.985" v="1113" actId="478"/>
          <ac:spMkLst>
            <pc:docMk/>
            <pc:sldMk cId="3033503796" sldId="278"/>
            <ac:spMk id="41" creationId="{00000000-0000-0000-0000-000000000000}"/>
          </ac:spMkLst>
        </pc:spChg>
        <pc:picChg chg="add mod">
          <ac:chgData name="Adrian Curta" userId="978a12d8518c6097" providerId="LiveId" clId="{93CEF351-E50F-4C69-A152-6FD12C742523}" dt="2018-11-14T17:03:43.529" v="1194" actId="1076"/>
          <ac:picMkLst>
            <pc:docMk/>
            <pc:sldMk cId="3033503796" sldId="278"/>
            <ac:picMk id="4" creationId="{88B1A588-AE02-429D-91CE-F5814D5CB1FE}"/>
          </ac:picMkLst>
        </pc:picChg>
        <pc:picChg chg="del">
          <ac:chgData name="Adrian Curta" userId="978a12d8518c6097" providerId="LiveId" clId="{93CEF351-E50F-4C69-A152-6FD12C742523}" dt="2018-11-14T16:29:16.227" v="1112" actId="478"/>
          <ac:picMkLst>
            <pc:docMk/>
            <pc:sldMk cId="3033503796" sldId="278"/>
            <ac:picMk id="19" creationId="{00000000-0000-0000-0000-000000000000}"/>
          </ac:picMkLst>
        </pc:picChg>
        <pc:cxnChg chg="del">
          <ac:chgData name="Adrian Curta" userId="978a12d8518c6097" providerId="LiveId" clId="{93CEF351-E50F-4C69-A152-6FD12C742523}" dt="2018-11-14T16:29:21.985" v="1113" actId="478"/>
          <ac:cxnSpMkLst>
            <pc:docMk/>
            <pc:sldMk cId="3033503796" sldId="278"/>
            <ac:cxnSpMk id="21" creationId="{00000000-0000-0000-0000-000000000000}"/>
          </ac:cxnSpMkLst>
        </pc:cxnChg>
        <pc:cxnChg chg="del">
          <ac:chgData name="Adrian Curta" userId="978a12d8518c6097" providerId="LiveId" clId="{93CEF351-E50F-4C69-A152-6FD12C742523}" dt="2018-11-14T16:29:21.985" v="1113" actId="478"/>
          <ac:cxnSpMkLst>
            <pc:docMk/>
            <pc:sldMk cId="3033503796" sldId="278"/>
            <ac:cxnSpMk id="24" creationId="{00000000-0000-0000-0000-000000000000}"/>
          </ac:cxnSpMkLst>
        </pc:cxnChg>
        <pc:cxnChg chg="del">
          <ac:chgData name="Adrian Curta" userId="978a12d8518c6097" providerId="LiveId" clId="{93CEF351-E50F-4C69-A152-6FD12C742523}" dt="2018-11-14T16:29:21.985" v="1113" actId="478"/>
          <ac:cxnSpMkLst>
            <pc:docMk/>
            <pc:sldMk cId="3033503796" sldId="278"/>
            <ac:cxnSpMk id="26" creationId="{00000000-0000-0000-0000-000000000000}"/>
          </ac:cxnSpMkLst>
        </pc:cxnChg>
        <pc:cxnChg chg="del">
          <ac:chgData name="Adrian Curta" userId="978a12d8518c6097" providerId="LiveId" clId="{93CEF351-E50F-4C69-A152-6FD12C742523}" dt="2018-11-14T16:29:21.985" v="1113" actId="478"/>
          <ac:cxnSpMkLst>
            <pc:docMk/>
            <pc:sldMk cId="3033503796" sldId="278"/>
            <ac:cxnSpMk id="28" creationId="{00000000-0000-0000-0000-000000000000}"/>
          </ac:cxnSpMkLst>
        </pc:cxnChg>
      </pc:sldChg>
      <pc:sldChg chg="addSp delSp modSp">
        <pc:chgData name="Adrian Curta" userId="978a12d8518c6097" providerId="LiveId" clId="{93CEF351-E50F-4C69-A152-6FD12C742523}" dt="2018-11-14T17:03:37.993" v="1193" actId="1076"/>
        <pc:sldMkLst>
          <pc:docMk/>
          <pc:sldMk cId="544273697" sldId="279"/>
        </pc:sldMkLst>
        <pc:spChg chg="mod">
          <ac:chgData name="Adrian Curta" userId="978a12d8518c6097" providerId="LiveId" clId="{93CEF351-E50F-4C69-A152-6FD12C742523}" dt="2018-11-14T16:32:19.415" v="1160" actId="20577"/>
          <ac:spMkLst>
            <pc:docMk/>
            <pc:sldMk cId="544273697" sldId="279"/>
            <ac:spMk id="2" creationId="{00000000-0000-0000-0000-000000000000}"/>
          </ac:spMkLst>
        </pc:spChg>
        <pc:spChg chg="del">
          <ac:chgData name="Adrian Curta" userId="978a12d8518c6097" providerId="LiveId" clId="{93CEF351-E50F-4C69-A152-6FD12C742523}" dt="2018-11-14T16:29:27.742" v="1114" actId="478"/>
          <ac:spMkLst>
            <pc:docMk/>
            <pc:sldMk cId="544273697" sldId="279"/>
            <ac:spMk id="15" creationId="{00000000-0000-0000-0000-000000000000}"/>
          </ac:spMkLst>
        </pc:spChg>
        <pc:spChg chg="del">
          <ac:chgData name="Adrian Curta" userId="978a12d8518c6097" providerId="LiveId" clId="{93CEF351-E50F-4C69-A152-6FD12C742523}" dt="2018-11-14T16:29:27.742" v="1114" actId="478"/>
          <ac:spMkLst>
            <pc:docMk/>
            <pc:sldMk cId="544273697" sldId="279"/>
            <ac:spMk id="16" creationId="{00000000-0000-0000-0000-000000000000}"/>
          </ac:spMkLst>
        </pc:spChg>
        <pc:spChg chg="del">
          <ac:chgData name="Adrian Curta" userId="978a12d8518c6097" providerId="LiveId" clId="{93CEF351-E50F-4C69-A152-6FD12C742523}" dt="2018-11-14T16:29:27.742" v="1114" actId="478"/>
          <ac:spMkLst>
            <pc:docMk/>
            <pc:sldMk cId="544273697" sldId="279"/>
            <ac:spMk id="17" creationId="{00000000-0000-0000-0000-000000000000}"/>
          </ac:spMkLst>
        </pc:spChg>
        <pc:spChg chg="del">
          <ac:chgData name="Adrian Curta" userId="978a12d8518c6097" providerId="LiveId" clId="{93CEF351-E50F-4C69-A152-6FD12C742523}" dt="2018-11-14T16:29:27.742" v="1114" actId="478"/>
          <ac:spMkLst>
            <pc:docMk/>
            <pc:sldMk cId="544273697" sldId="279"/>
            <ac:spMk id="18" creationId="{00000000-0000-0000-0000-000000000000}"/>
          </ac:spMkLst>
        </pc:spChg>
        <pc:picChg chg="del">
          <ac:chgData name="Adrian Curta" userId="978a12d8518c6097" providerId="LiveId" clId="{93CEF351-E50F-4C69-A152-6FD12C742523}" dt="2018-11-14T16:29:27.742" v="1114" actId="478"/>
          <ac:picMkLst>
            <pc:docMk/>
            <pc:sldMk cId="544273697" sldId="279"/>
            <ac:picMk id="3" creationId="{00000000-0000-0000-0000-000000000000}"/>
          </ac:picMkLst>
        </pc:picChg>
        <pc:picChg chg="add mod">
          <ac:chgData name="Adrian Curta" userId="978a12d8518c6097" providerId="LiveId" clId="{93CEF351-E50F-4C69-A152-6FD12C742523}" dt="2018-11-14T17:03:37.993" v="1193" actId="1076"/>
          <ac:picMkLst>
            <pc:docMk/>
            <pc:sldMk cId="544273697" sldId="279"/>
            <ac:picMk id="5" creationId="{80CCF339-BC29-4484-9A2D-32FCB191FD11}"/>
          </ac:picMkLst>
        </pc:picChg>
        <pc:cxnChg chg="del">
          <ac:chgData name="Adrian Curta" userId="978a12d8518c6097" providerId="LiveId" clId="{93CEF351-E50F-4C69-A152-6FD12C742523}" dt="2018-11-14T16:29:27.742" v="1114" actId="478"/>
          <ac:cxnSpMkLst>
            <pc:docMk/>
            <pc:sldMk cId="544273697" sldId="279"/>
            <ac:cxnSpMk id="21" creationId="{00000000-0000-0000-0000-000000000000}"/>
          </ac:cxnSpMkLst>
        </pc:cxnChg>
        <pc:cxnChg chg="del">
          <ac:chgData name="Adrian Curta" userId="978a12d8518c6097" providerId="LiveId" clId="{93CEF351-E50F-4C69-A152-6FD12C742523}" dt="2018-11-14T16:29:27.742" v="1114" actId="478"/>
          <ac:cxnSpMkLst>
            <pc:docMk/>
            <pc:sldMk cId="544273697" sldId="279"/>
            <ac:cxnSpMk id="24" creationId="{00000000-0000-0000-0000-000000000000}"/>
          </ac:cxnSpMkLst>
        </pc:cxnChg>
        <pc:cxnChg chg="del">
          <ac:chgData name="Adrian Curta" userId="978a12d8518c6097" providerId="LiveId" clId="{93CEF351-E50F-4C69-A152-6FD12C742523}" dt="2018-11-14T16:29:27.742" v="1114" actId="478"/>
          <ac:cxnSpMkLst>
            <pc:docMk/>
            <pc:sldMk cId="544273697" sldId="279"/>
            <ac:cxnSpMk id="26" creationId="{00000000-0000-0000-0000-000000000000}"/>
          </ac:cxnSpMkLst>
        </pc:cxnChg>
      </pc:sldChg>
      <pc:sldChg chg="modSp">
        <pc:chgData name="Adrian Curta" userId="978a12d8518c6097" providerId="LiveId" clId="{93CEF351-E50F-4C69-A152-6FD12C742523}" dt="2018-11-14T16:30:12.346" v="1155" actId="20577"/>
        <pc:sldMkLst>
          <pc:docMk/>
          <pc:sldMk cId="2935517233" sldId="280"/>
        </pc:sldMkLst>
        <pc:spChg chg="mod">
          <ac:chgData name="Adrian Curta" userId="978a12d8518c6097" providerId="LiveId" clId="{93CEF351-E50F-4C69-A152-6FD12C742523}" dt="2018-11-14T16:30:12.346" v="1155" actId="20577"/>
          <ac:spMkLst>
            <pc:docMk/>
            <pc:sldMk cId="2935517233" sldId="280"/>
            <ac:spMk id="3" creationId="{00000000-0000-0000-0000-000000000000}"/>
          </ac:spMkLst>
        </pc:spChg>
      </pc:sldChg>
      <pc:sldChg chg="del">
        <pc:chgData name="Adrian Curta" userId="978a12d8518c6097" providerId="LiveId" clId="{93CEF351-E50F-4C69-A152-6FD12C742523}" dt="2018-11-14T19:48:06.404" v="1275" actId="2696"/>
        <pc:sldMkLst>
          <pc:docMk/>
          <pc:sldMk cId="714636547" sldId="281"/>
        </pc:sldMkLst>
      </pc:sldChg>
      <pc:sldChg chg="modSp ord">
        <pc:chgData name="Adrian Curta" userId="978a12d8518c6097" providerId="LiveId" clId="{93CEF351-E50F-4C69-A152-6FD12C742523}" dt="2018-11-14T20:20:41.058" v="1886" actId="20577"/>
        <pc:sldMkLst>
          <pc:docMk/>
          <pc:sldMk cId="2057423237" sldId="282"/>
        </pc:sldMkLst>
        <pc:spChg chg="mod">
          <ac:chgData name="Adrian Curta" userId="978a12d8518c6097" providerId="LiveId" clId="{93CEF351-E50F-4C69-A152-6FD12C742523}" dt="2018-11-14T19:46:27.715" v="1274" actId="20577"/>
          <ac:spMkLst>
            <pc:docMk/>
            <pc:sldMk cId="2057423237" sldId="282"/>
            <ac:spMk id="2" creationId="{00000000-0000-0000-0000-000000000000}"/>
          </ac:spMkLst>
        </pc:spChg>
        <pc:graphicFrameChg chg="mod modGraphic">
          <ac:chgData name="Adrian Curta" userId="978a12d8518c6097" providerId="LiveId" clId="{93CEF351-E50F-4C69-A152-6FD12C742523}" dt="2018-11-14T20:20:41.058" v="1886" actId="20577"/>
          <ac:graphicFrameMkLst>
            <pc:docMk/>
            <pc:sldMk cId="2057423237" sldId="282"/>
            <ac:graphicFrameMk id="7" creationId="{00000000-0000-0000-0000-000000000000}"/>
          </ac:graphicFrameMkLst>
        </pc:graphicFrameChg>
      </pc:sldChg>
      <pc:sldChg chg="modSp">
        <pc:chgData name="Adrian Curta" userId="978a12d8518c6097" providerId="LiveId" clId="{93CEF351-E50F-4C69-A152-6FD12C742523}" dt="2018-11-14T20:53:54.764" v="2397" actId="20577"/>
        <pc:sldMkLst>
          <pc:docMk/>
          <pc:sldMk cId="1626124079" sldId="283"/>
        </pc:sldMkLst>
        <pc:spChg chg="mod">
          <ac:chgData name="Adrian Curta" userId="978a12d8518c6097" providerId="LiveId" clId="{93CEF351-E50F-4C69-A152-6FD12C742523}" dt="2018-11-14T20:26:18.046" v="2388" actId="20577"/>
          <ac:spMkLst>
            <pc:docMk/>
            <pc:sldMk cId="1626124079" sldId="283"/>
            <ac:spMk id="5" creationId="{00000000-0000-0000-0000-000000000000}"/>
          </ac:spMkLst>
        </pc:spChg>
        <pc:spChg chg="mod">
          <ac:chgData name="Adrian Curta" userId="978a12d8518c6097" providerId="LiveId" clId="{93CEF351-E50F-4C69-A152-6FD12C742523}" dt="2018-11-14T20:53:54.764" v="2397" actId="20577"/>
          <ac:spMkLst>
            <pc:docMk/>
            <pc:sldMk cId="1626124079" sldId="283"/>
            <ac:spMk id="7" creationId="{00000000-0000-0000-0000-000000000000}"/>
          </ac:spMkLst>
        </pc:spChg>
      </pc:sldChg>
      <pc:sldChg chg="addSp modSp add">
        <pc:chgData name="Adrian Curta" userId="978a12d8518c6097" providerId="LiveId" clId="{93CEF351-E50F-4C69-A152-6FD12C742523}" dt="2018-11-14T17:03:54.270" v="1196" actId="1076"/>
        <pc:sldMkLst>
          <pc:docMk/>
          <pc:sldMk cId="3734473928" sldId="284"/>
        </pc:sldMkLst>
        <pc:spChg chg="mod">
          <ac:chgData name="Adrian Curta" userId="978a12d8518c6097" providerId="LiveId" clId="{93CEF351-E50F-4C69-A152-6FD12C742523}" dt="2018-11-14T16:29:51.876" v="1142" actId="20577"/>
          <ac:spMkLst>
            <pc:docMk/>
            <pc:sldMk cId="3734473928" sldId="284"/>
            <ac:spMk id="2" creationId="{00000000-0000-0000-0000-000000000000}"/>
          </ac:spMkLst>
        </pc:spChg>
        <pc:picChg chg="add mod">
          <ac:chgData name="Adrian Curta" userId="978a12d8518c6097" providerId="LiveId" clId="{93CEF351-E50F-4C69-A152-6FD12C742523}" dt="2018-11-14T17:03:54.270" v="1196" actId="1076"/>
          <ac:picMkLst>
            <pc:docMk/>
            <pc:sldMk cId="3734473928" sldId="284"/>
            <ac:picMk id="4" creationId="{26A8A0D1-613E-4917-A1CE-F90FB68A7444}"/>
          </ac:picMkLst>
        </pc:picChg>
      </pc:sldChg>
      <pc:sldChg chg="addSp modSp add">
        <pc:chgData name="Adrian Curta" userId="978a12d8518c6097" providerId="LiveId" clId="{93CEF351-E50F-4C69-A152-6FD12C742523}" dt="2018-11-14T17:12:50.298" v="1200" actId="14100"/>
        <pc:sldMkLst>
          <pc:docMk/>
          <pc:sldMk cId="275420070" sldId="285"/>
        </pc:sldMkLst>
        <pc:spChg chg="mod">
          <ac:chgData name="Adrian Curta" userId="978a12d8518c6097" providerId="LiveId" clId="{93CEF351-E50F-4C69-A152-6FD12C742523}" dt="2018-11-14T16:29:57.303" v="1150" actId="20577"/>
          <ac:spMkLst>
            <pc:docMk/>
            <pc:sldMk cId="275420070" sldId="285"/>
            <ac:spMk id="2" creationId="{00000000-0000-0000-0000-000000000000}"/>
          </ac:spMkLst>
        </pc:spChg>
        <pc:picChg chg="add mod">
          <ac:chgData name="Adrian Curta" userId="978a12d8518c6097" providerId="LiveId" clId="{93CEF351-E50F-4C69-A152-6FD12C742523}" dt="2018-11-14T17:12:50.298" v="1200" actId="14100"/>
          <ac:picMkLst>
            <pc:docMk/>
            <pc:sldMk cId="275420070" sldId="285"/>
            <ac:picMk id="4" creationId="{9C1B5A93-13FE-4799-A958-86BB80B3C655}"/>
          </ac:picMkLst>
        </pc:picChg>
      </pc:sldChg>
      <pc:sldChg chg="modSp add">
        <pc:chgData name="Adrian Curta" userId="978a12d8518c6097" providerId="LiveId" clId="{93CEF351-E50F-4C69-A152-6FD12C742523}" dt="2018-11-14T20:21:07.642" v="1905" actId="20577"/>
        <pc:sldMkLst>
          <pc:docMk/>
          <pc:sldMk cId="813691312" sldId="286"/>
        </pc:sldMkLst>
        <pc:spChg chg="mod">
          <ac:chgData name="Adrian Curta" userId="978a12d8518c6097" providerId="LiveId" clId="{93CEF351-E50F-4C69-A152-6FD12C742523}" dt="2018-11-14T19:50:31.453" v="1334" actId="20577"/>
          <ac:spMkLst>
            <pc:docMk/>
            <pc:sldMk cId="813691312" sldId="286"/>
            <ac:spMk id="2" creationId="{00000000-0000-0000-0000-000000000000}"/>
          </ac:spMkLst>
        </pc:spChg>
        <pc:graphicFrameChg chg="modGraphic">
          <ac:chgData name="Adrian Curta" userId="978a12d8518c6097" providerId="LiveId" clId="{93CEF351-E50F-4C69-A152-6FD12C742523}" dt="2018-11-14T20:21:07.642" v="1905" actId="20577"/>
          <ac:graphicFrameMkLst>
            <pc:docMk/>
            <pc:sldMk cId="813691312" sldId="286"/>
            <ac:graphicFrameMk id="7" creationId="{00000000-0000-0000-0000-000000000000}"/>
          </ac:graphicFrameMkLst>
        </pc:graphicFrameChg>
      </pc:sldChg>
      <pc:sldChg chg="modSp add ord">
        <pc:chgData name="Adrian Curta" userId="978a12d8518c6097" providerId="LiveId" clId="{93CEF351-E50F-4C69-A152-6FD12C742523}" dt="2018-11-14T20:21:33.646" v="1923" actId="20577"/>
        <pc:sldMkLst>
          <pc:docMk/>
          <pc:sldMk cId="1233614321" sldId="287"/>
        </pc:sldMkLst>
        <pc:spChg chg="mod">
          <ac:chgData name="Adrian Curta" userId="978a12d8518c6097" providerId="LiveId" clId="{93CEF351-E50F-4C69-A152-6FD12C742523}" dt="2018-11-14T19:48:41.432" v="1293" actId="20577"/>
          <ac:spMkLst>
            <pc:docMk/>
            <pc:sldMk cId="1233614321" sldId="287"/>
            <ac:spMk id="2" creationId="{00000000-0000-0000-0000-000000000000}"/>
          </ac:spMkLst>
        </pc:spChg>
        <pc:graphicFrameChg chg="mod modGraphic">
          <ac:chgData name="Adrian Curta" userId="978a12d8518c6097" providerId="LiveId" clId="{93CEF351-E50F-4C69-A152-6FD12C742523}" dt="2018-11-14T20:21:33.646" v="1923" actId="20577"/>
          <ac:graphicFrameMkLst>
            <pc:docMk/>
            <pc:sldMk cId="1233614321" sldId="287"/>
            <ac:graphicFrameMk id="7" creationId="{00000000-0000-0000-0000-000000000000}"/>
          </ac:graphicFrameMkLst>
        </pc:graphicFrameChg>
      </pc:sldChg>
      <pc:sldChg chg="addSp delSp modSp add">
        <pc:chgData name="Adrian Curta" userId="978a12d8518c6097" providerId="LiveId" clId="{93CEF351-E50F-4C69-A152-6FD12C742523}" dt="2018-11-14T20:26:34.935" v="2392" actId="478"/>
        <pc:sldMkLst>
          <pc:docMk/>
          <pc:sldMk cId="390224567" sldId="288"/>
        </pc:sldMkLst>
        <pc:spChg chg="mod">
          <ac:chgData name="Adrian Curta" userId="978a12d8518c6097" providerId="LiveId" clId="{93CEF351-E50F-4C69-A152-6FD12C742523}" dt="2018-11-14T19:48:46.518" v="1300" actId="20577"/>
          <ac:spMkLst>
            <pc:docMk/>
            <pc:sldMk cId="390224567" sldId="288"/>
            <ac:spMk id="2" creationId="{00000000-0000-0000-0000-000000000000}"/>
          </ac:spMkLst>
        </pc:spChg>
        <pc:spChg chg="add del">
          <ac:chgData name="Adrian Curta" userId="978a12d8518c6097" providerId="LiveId" clId="{93CEF351-E50F-4C69-A152-6FD12C742523}" dt="2018-11-14T20:26:31.918" v="2390"/>
          <ac:spMkLst>
            <pc:docMk/>
            <pc:sldMk cId="390224567" sldId="288"/>
            <ac:spMk id="8" creationId="{EEF14531-DDB5-48D8-8333-1EE2566B8BF1}"/>
          </ac:spMkLst>
        </pc:spChg>
        <pc:spChg chg="add del">
          <ac:chgData name="Adrian Curta" userId="978a12d8518c6097" providerId="LiveId" clId="{93CEF351-E50F-4C69-A152-6FD12C742523}" dt="2018-11-14T20:26:34.935" v="2392" actId="478"/>
          <ac:spMkLst>
            <pc:docMk/>
            <pc:sldMk cId="390224567" sldId="288"/>
            <ac:spMk id="9" creationId="{28DF9AAD-25A7-402F-ACA7-0B53695D0F86}"/>
          </ac:spMkLst>
        </pc:spChg>
        <pc:graphicFrameChg chg="mod modGraphic">
          <ac:chgData name="Adrian Curta" userId="978a12d8518c6097" providerId="LiveId" clId="{93CEF351-E50F-4C69-A152-6FD12C742523}" dt="2018-11-14T20:21:54.753" v="1938" actId="20577"/>
          <ac:graphicFrameMkLst>
            <pc:docMk/>
            <pc:sldMk cId="390224567" sldId="288"/>
            <ac:graphicFrameMk id="7" creationId="{00000000-0000-0000-0000-000000000000}"/>
          </ac:graphicFrameMkLst>
        </pc:graphicFrameChg>
      </pc:sldChg>
      <pc:sldMasterChg chg="modSldLayout">
        <pc:chgData name="Adrian Curta" userId="978a12d8518c6097" providerId="LiveId" clId="{93CEF351-E50F-4C69-A152-6FD12C742523}" dt="2018-11-14T15:49:59.730" v="48"/>
        <pc:sldMasterMkLst>
          <pc:docMk/>
          <pc:sldMasterMk cId="2901880356" sldId="2147483695"/>
        </pc:sldMasterMkLst>
        <pc:sldLayoutChg chg="addSp">
          <pc:chgData name="Adrian Curta" userId="978a12d8518c6097" providerId="LiveId" clId="{93CEF351-E50F-4C69-A152-6FD12C742523}" dt="2018-11-14T15:49:59.730" v="48"/>
          <pc:sldLayoutMkLst>
            <pc:docMk/>
            <pc:sldMasterMk cId="2901880356" sldId="2147483695"/>
            <pc:sldLayoutMk cId="1408151861" sldId="2147483697"/>
          </pc:sldLayoutMkLst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1408151861" sldId="2147483697"/>
              <ac:spMk id="32" creationId="{41781E86-88F5-4099-AE02-5D50B5C5CFD3}"/>
            </ac:spMkLst>
          </pc:spChg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1408151861" sldId="2147483697"/>
              <ac:spMk id="33" creationId="{5DE9BB0F-3BA0-4724-B4AE-7B0D3B07A03F}"/>
            </ac:spMkLst>
          </pc:spChg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1408151861" sldId="2147483697"/>
              <ac:spMk id="38" creationId="{F774A840-51B3-4B48-8C9A-72026CF95385}"/>
            </ac:spMkLst>
          </pc:spChg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1408151861" sldId="2147483697"/>
              <ac:spMk id="39" creationId="{591C0A85-874F-4013-BC73-7EDF6417B348}"/>
            </ac:spMkLst>
          </pc:spChg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1408151861" sldId="2147483697"/>
              <ac:spMk id="40" creationId="{30682BFC-2CC5-4201-B807-1A5E7B1D2946}"/>
            </ac:spMkLst>
          </pc:spChg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1408151861" sldId="2147483697"/>
              <ac:spMk id="41" creationId="{16C8D2AB-638F-4249-9ECA-4BEEAD196451}"/>
            </ac:spMkLst>
          </pc:spChg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1408151861" sldId="2147483697"/>
              <ac:spMk id="42" creationId="{B2145017-0A0F-400F-9A16-02EF5819E43E}"/>
            </ac:spMkLst>
          </pc:spChg>
          <pc:picChg chg="add">
            <ac:chgData name="Adrian Curta" userId="978a12d8518c6097" providerId="LiveId" clId="{93CEF351-E50F-4C69-A152-6FD12C742523}" dt="2018-11-14T15:49:59.730" v="48"/>
            <ac:picMkLst>
              <pc:docMk/>
              <pc:sldMasterMk cId="2901880356" sldId="2147483695"/>
              <pc:sldLayoutMk cId="1408151861" sldId="2147483697"/>
              <ac:picMk id="36" creationId="{8C25A625-A6AF-44CF-9668-6033FD8E7CA2}"/>
            </ac:picMkLst>
          </pc:picChg>
          <pc:picChg chg="add">
            <ac:chgData name="Adrian Curta" userId="978a12d8518c6097" providerId="LiveId" clId="{93CEF351-E50F-4C69-A152-6FD12C742523}" dt="2018-11-14T15:49:59.730" v="48"/>
            <ac:picMkLst>
              <pc:docMk/>
              <pc:sldMasterMk cId="2901880356" sldId="2147483695"/>
              <pc:sldLayoutMk cId="1408151861" sldId="2147483697"/>
              <ac:picMk id="37" creationId="{FC1248D5-23A9-40DC-B74A-5D19DA389D81}"/>
            </ac:picMkLst>
          </pc:picChg>
        </pc:sldLayoutChg>
        <pc:sldLayoutChg chg="addSp">
          <pc:chgData name="Adrian Curta" userId="978a12d8518c6097" providerId="LiveId" clId="{93CEF351-E50F-4C69-A152-6FD12C742523}" dt="2018-11-14T15:49:59.730" v="48"/>
          <pc:sldLayoutMkLst>
            <pc:docMk/>
            <pc:sldMasterMk cId="2901880356" sldId="2147483695"/>
            <pc:sldLayoutMk cId="2539101648" sldId="2147483700"/>
          </pc:sldLayoutMkLst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2539101648" sldId="2147483700"/>
              <ac:spMk id="10" creationId="{A55B69E7-6E5C-45D7-8F4F-E0DDA5A4B99B}"/>
            </ac:spMkLst>
          </pc:spChg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2539101648" sldId="2147483700"/>
              <ac:spMk id="11" creationId="{40A033E2-EAFF-400A-B9AB-3C6418B9E24E}"/>
            </ac:spMkLst>
          </pc:spChg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2539101648" sldId="2147483700"/>
              <ac:spMk id="12" creationId="{84A23B56-AAD1-4B83-BF5D-722F4220C362}"/>
            </ac:spMkLst>
          </pc:spChg>
          <pc:picChg chg="add">
            <ac:chgData name="Adrian Curta" userId="978a12d8518c6097" providerId="LiveId" clId="{93CEF351-E50F-4C69-A152-6FD12C742523}" dt="2018-11-14T15:49:59.730" v="48"/>
            <ac:picMkLst>
              <pc:docMk/>
              <pc:sldMasterMk cId="2901880356" sldId="2147483695"/>
              <pc:sldLayoutMk cId="2539101648" sldId="2147483700"/>
              <ac:picMk id="9" creationId="{0863B8E3-6CF3-4FB9-9C37-B4918F13CFA0}"/>
            </ac:picMkLst>
          </pc:picChg>
        </pc:sldLayoutChg>
        <pc:sldLayoutChg chg="addSp">
          <pc:chgData name="Adrian Curta" userId="978a12d8518c6097" providerId="LiveId" clId="{93CEF351-E50F-4C69-A152-6FD12C742523}" dt="2018-11-14T15:49:59.730" v="48"/>
          <pc:sldLayoutMkLst>
            <pc:docMk/>
            <pc:sldMasterMk cId="2901880356" sldId="2147483695"/>
            <pc:sldLayoutMk cId="3629398694" sldId="2147483709"/>
          </pc:sldLayoutMkLst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3629398694" sldId="2147483709"/>
              <ac:spMk id="12" creationId="{D2016BE2-0D19-44C0-A662-1D706E1BC79B}"/>
            </ac:spMkLst>
          </pc:spChg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3629398694" sldId="2147483709"/>
              <ac:spMk id="13" creationId="{0E9D9B4C-0BBA-4CBC-AE77-A85470401894}"/>
            </ac:spMkLst>
          </pc:spChg>
          <pc:spChg chg="add">
            <ac:chgData name="Adrian Curta" userId="978a12d8518c6097" providerId="LiveId" clId="{93CEF351-E50F-4C69-A152-6FD12C742523}" dt="2018-11-14T15:49:59.730" v="48"/>
            <ac:spMkLst>
              <pc:docMk/>
              <pc:sldMasterMk cId="2901880356" sldId="2147483695"/>
              <pc:sldLayoutMk cId="3629398694" sldId="2147483709"/>
              <ac:spMk id="14" creationId="{6538A364-9CA2-4F5C-B1CB-1B0DA18E890C}"/>
            </ac:spMkLst>
          </pc:spChg>
          <pc:picChg chg="add">
            <ac:chgData name="Adrian Curta" userId="978a12d8518c6097" providerId="LiveId" clId="{93CEF351-E50F-4C69-A152-6FD12C742523}" dt="2018-11-14T15:49:59.730" v="48"/>
            <ac:picMkLst>
              <pc:docMk/>
              <pc:sldMasterMk cId="2901880356" sldId="2147483695"/>
              <pc:sldLayoutMk cId="3629398694" sldId="2147483709"/>
              <ac:picMk id="11" creationId="{2E57FCD9-32DE-459D-877B-649E4280811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0B8AA-E7E0-6046-B27A-C8EB490A5F17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66C81-4589-154C-AD52-FDDB0065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9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6C81-4589-154C-AD52-FDDB00652B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4"/>
          <p:cNvSpPr/>
          <p:nvPr/>
        </p:nvSpPr>
        <p:spPr>
          <a:xfrm>
            <a:off x="2501900" y="352426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5" name="Rechteck 32"/>
          <p:cNvSpPr/>
          <p:nvPr/>
        </p:nvSpPr>
        <p:spPr>
          <a:xfrm>
            <a:off x="0" y="1190625"/>
            <a:ext cx="9144000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6" name="Rechteck 48"/>
          <p:cNvSpPr>
            <a:spLocks noChangeAspect="1"/>
          </p:cNvSpPr>
          <p:nvPr/>
        </p:nvSpPr>
        <p:spPr>
          <a:xfrm>
            <a:off x="1" y="3779838"/>
            <a:ext cx="1439863" cy="1439862"/>
          </a:xfrm>
          <a:prstGeom prst="rect">
            <a:avLst/>
          </a:prstGeom>
          <a:solidFill>
            <a:srgbClr val="B9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7" name="Rechteck 49"/>
          <p:cNvSpPr>
            <a:spLocks noChangeAspect="1"/>
          </p:cNvSpPr>
          <p:nvPr/>
        </p:nvSpPr>
        <p:spPr>
          <a:xfrm>
            <a:off x="1541463" y="3779838"/>
            <a:ext cx="1439862" cy="1439862"/>
          </a:xfrm>
          <a:prstGeom prst="rect">
            <a:avLst/>
          </a:prstGeom>
          <a:solidFill>
            <a:srgbClr val="83AB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8" name="Rechteck 50"/>
          <p:cNvSpPr>
            <a:spLocks noChangeAspect="1"/>
          </p:cNvSpPr>
          <p:nvPr/>
        </p:nvSpPr>
        <p:spPr>
          <a:xfrm>
            <a:off x="6162676" y="3779838"/>
            <a:ext cx="1439863" cy="1439862"/>
          </a:xfrm>
          <a:prstGeom prst="rect">
            <a:avLst/>
          </a:prstGeom>
          <a:solidFill>
            <a:srgbClr val="649E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pic>
        <p:nvPicPr>
          <p:cNvPr id="9" name="Grafik 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138" y="3779838"/>
            <a:ext cx="1439862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5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1338" y="3779838"/>
            <a:ext cx="1439862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2801" y="3779838"/>
            <a:ext cx="1439863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eck 54"/>
          <p:cNvSpPr>
            <a:spLocks noChangeAspect="1"/>
          </p:cNvSpPr>
          <p:nvPr/>
        </p:nvSpPr>
        <p:spPr>
          <a:xfrm>
            <a:off x="1541463" y="5311776"/>
            <a:ext cx="1439862" cy="1439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13" name="Rechteck 55"/>
          <p:cNvSpPr>
            <a:spLocks noChangeAspect="1"/>
          </p:cNvSpPr>
          <p:nvPr/>
        </p:nvSpPr>
        <p:spPr>
          <a:xfrm>
            <a:off x="3081338" y="5311776"/>
            <a:ext cx="1439862" cy="1439863"/>
          </a:xfrm>
          <a:prstGeom prst="rect">
            <a:avLst/>
          </a:prstGeom>
          <a:solidFill>
            <a:srgbClr val="CDD9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14" name="Rechteck 56"/>
          <p:cNvSpPr>
            <a:spLocks noChangeAspect="1"/>
          </p:cNvSpPr>
          <p:nvPr/>
        </p:nvSpPr>
        <p:spPr>
          <a:xfrm>
            <a:off x="6162676" y="5311776"/>
            <a:ext cx="1439863" cy="1439863"/>
          </a:xfrm>
          <a:prstGeom prst="rect">
            <a:avLst/>
          </a:prstGeom>
          <a:solidFill>
            <a:srgbClr val="C0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pic>
        <p:nvPicPr>
          <p:cNvPr id="15" name="Grafik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138" y="5311776"/>
            <a:ext cx="1439862" cy="1439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5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5311776"/>
            <a:ext cx="1439863" cy="1439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hteck 59"/>
          <p:cNvSpPr>
            <a:spLocks noChangeAspect="1"/>
          </p:cNvSpPr>
          <p:nvPr/>
        </p:nvSpPr>
        <p:spPr>
          <a:xfrm>
            <a:off x="4622801" y="5311776"/>
            <a:ext cx="1439863" cy="1439863"/>
          </a:xfrm>
          <a:prstGeom prst="rect">
            <a:avLst/>
          </a:pr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>
            <a:spLocks noChangeAspect="1"/>
          </p:cNvSpPr>
          <p:nvPr/>
        </p:nvSpPr>
        <p:spPr>
          <a:xfrm rot="246524" flipH="1">
            <a:off x="7753350" y="2216150"/>
            <a:ext cx="1444625" cy="144145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152690 w 1440000"/>
              <a:gd name="connsiteY0" fmla="*/ 1419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152690 w 1440000"/>
              <a:gd name="connsiteY4" fmla="*/ 1419 h 1440000"/>
              <a:gd name="connsiteX0" fmla="*/ 97891 w 1385201"/>
              <a:gd name="connsiteY0" fmla="*/ 1419 h 1441548"/>
              <a:gd name="connsiteX1" fmla="*/ 1385201 w 1385201"/>
              <a:gd name="connsiteY1" fmla="*/ 0 h 1441548"/>
              <a:gd name="connsiteX2" fmla="*/ 1385201 w 1385201"/>
              <a:gd name="connsiteY2" fmla="*/ 1440000 h 1441548"/>
              <a:gd name="connsiteX3" fmla="*/ 0 w 1385201"/>
              <a:gd name="connsiteY3" fmla="*/ 1441548 h 1441548"/>
              <a:gd name="connsiteX4" fmla="*/ 97891 w 1385201"/>
              <a:gd name="connsiteY4" fmla="*/ 1419 h 1441548"/>
              <a:gd name="connsiteX0" fmla="*/ 102642 w 1389952"/>
              <a:gd name="connsiteY0" fmla="*/ 1419 h 1441207"/>
              <a:gd name="connsiteX1" fmla="*/ 1389952 w 1389952"/>
              <a:gd name="connsiteY1" fmla="*/ 0 h 1441207"/>
              <a:gd name="connsiteX2" fmla="*/ 1389952 w 1389952"/>
              <a:gd name="connsiteY2" fmla="*/ 1440000 h 1441207"/>
              <a:gd name="connsiteX3" fmla="*/ 0 w 1389952"/>
              <a:gd name="connsiteY3" fmla="*/ 1441207 h 1441207"/>
              <a:gd name="connsiteX4" fmla="*/ 102642 w 1389952"/>
              <a:gd name="connsiteY4" fmla="*/ 1419 h 1441207"/>
              <a:gd name="connsiteX0" fmla="*/ 157270 w 1444580"/>
              <a:gd name="connsiteY0" fmla="*/ 1419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57270 w 1444580"/>
              <a:gd name="connsiteY4" fmla="*/ 1419 h 1440000"/>
              <a:gd name="connsiteX0" fmla="*/ 109426 w 1444580"/>
              <a:gd name="connsiteY0" fmla="*/ 2756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9426 w 1444580"/>
              <a:gd name="connsiteY4" fmla="*/ 2756 h 1440000"/>
              <a:gd name="connsiteX0" fmla="*/ 104506 w 1444580"/>
              <a:gd name="connsiteY0" fmla="*/ 4790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4506 w 1444580"/>
              <a:gd name="connsiteY4" fmla="*/ 479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80" h="1440000">
                <a:moveTo>
                  <a:pt x="104506" y="4790"/>
                </a:moveTo>
                <a:lnTo>
                  <a:pt x="1444580" y="0"/>
                </a:lnTo>
                <a:lnTo>
                  <a:pt x="1444580" y="1440000"/>
                </a:lnTo>
                <a:lnTo>
                  <a:pt x="0" y="1437283"/>
                </a:lnTo>
                <a:lnTo>
                  <a:pt x="104506" y="4790"/>
                </a:lnTo>
                <a:close/>
              </a:path>
            </a:pathLst>
          </a:cu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pic>
        <p:nvPicPr>
          <p:cNvPr id="19" name="Grafik 30"/>
          <p:cNvPicPr>
            <a:picLocks noChangeAspect="1"/>
          </p:cNvPicPr>
          <p:nvPr/>
        </p:nvPicPr>
        <p:blipFill>
          <a:blip r:embed="rId6" cstate="print"/>
          <a:srcRect t="13268" r="16125" b="12392"/>
          <a:stretch>
            <a:fillRect/>
          </a:stretch>
        </p:blipFill>
        <p:spPr bwMode="auto">
          <a:xfrm>
            <a:off x="7945438" y="352426"/>
            <a:ext cx="8001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31"/>
          <p:cNvSpPr/>
          <p:nvPr/>
        </p:nvSpPr>
        <p:spPr>
          <a:xfrm>
            <a:off x="7450139" y="352426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21" name="Rechteck 36"/>
          <p:cNvSpPr/>
          <p:nvPr/>
        </p:nvSpPr>
        <p:spPr>
          <a:xfrm>
            <a:off x="344488" y="352426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22" name="Rechteck 37"/>
          <p:cNvSpPr/>
          <p:nvPr/>
        </p:nvSpPr>
        <p:spPr>
          <a:xfrm>
            <a:off x="1130300" y="352426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pic>
        <p:nvPicPr>
          <p:cNvPr id="23" name="Grafik 3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939" y="598488"/>
            <a:ext cx="19954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6"/>
          <p:cNvSpPr txBox="1"/>
          <p:nvPr/>
        </p:nvSpPr>
        <p:spPr>
          <a:xfrm>
            <a:off x="2532063" y="579439"/>
            <a:ext cx="1110240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7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de-DE" sz="633" cap="all" spc="4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Campus grosshadern</a:t>
            </a:r>
          </a:p>
          <a:p>
            <a:pPr fontAlgn="auto">
              <a:lnSpc>
                <a:spcPts val="7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de-DE" sz="633" cap="all" spc="4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5" name="Textfeld 27"/>
          <p:cNvSpPr txBox="1"/>
          <p:nvPr/>
        </p:nvSpPr>
        <p:spPr>
          <a:xfrm>
            <a:off x="2532063" y="928688"/>
            <a:ext cx="1793120" cy="973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de-DE" sz="633" cap="all" spc="4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 für Klinische Radiologie</a:t>
            </a:r>
          </a:p>
        </p:txBody>
      </p:sp>
      <p:sp>
        <p:nvSpPr>
          <p:cNvPr id="26" name="Rechteck 28"/>
          <p:cNvSpPr/>
          <p:nvPr/>
        </p:nvSpPr>
        <p:spPr>
          <a:xfrm>
            <a:off x="2501900" y="352426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27" name="Rechteck 62"/>
          <p:cNvSpPr/>
          <p:nvPr/>
        </p:nvSpPr>
        <p:spPr>
          <a:xfrm>
            <a:off x="7450139" y="352426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28" name="Rechteck 63"/>
          <p:cNvSpPr/>
          <p:nvPr/>
        </p:nvSpPr>
        <p:spPr>
          <a:xfrm>
            <a:off x="344488" y="352426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29" name="Rechteck 64"/>
          <p:cNvSpPr/>
          <p:nvPr/>
        </p:nvSpPr>
        <p:spPr>
          <a:xfrm>
            <a:off x="1130300" y="352426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0300" y="1430276"/>
            <a:ext cx="6192000" cy="864000"/>
          </a:xfrm>
        </p:spPr>
        <p:txBody>
          <a:bodyPr anchor="ctr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0300" y="2426444"/>
            <a:ext cx="6192000" cy="576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>
          <a:xfrm>
            <a:off x="1130301" y="3135314"/>
            <a:ext cx="2239963" cy="2873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buSzPct val="140000"/>
              <a:buFont typeface="Wingdings" pitchFamily="2" charset="2"/>
              <a:buNone/>
              <a:defRPr lang="de-DE" sz="1406" smtClean="0"/>
            </a:lvl1pPr>
          </a:lstStyle>
          <a:p>
            <a:pPr>
              <a:defRPr/>
            </a:pPr>
            <a:fld id="{20171688-DEF1-4A99-B414-72A3E826DD12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89093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31200" y="1620000"/>
            <a:ext cx="8244000" cy="442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E9E7-1FF5-4A0C-8168-AB4B29CF0ACA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1381-5945-4824-A1CA-3F8EF0F1EBF4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60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3"/>
          </p:nvPr>
        </p:nvSpPr>
        <p:spPr>
          <a:xfrm>
            <a:off x="331200" y="1620000"/>
            <a:ext cx="8244000" cy="4464000"/>
          </a:xfrm>
        </p:spPr>
        <p:txBody>
          <a:bodyPr rtlCol="0">
            <a:noAutofit/>
          </a:bodyPr>
          <a:lstStyle>
            <a:lvl1pPr>
              <a:defRPr sz="1406"/>
            </a:lvl1pPr>
          </a:lstStyle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A561-78DF-46D2-80DE-FE8FB98317FD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3086-B929-4DF1-A8AC-9514A91AACC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40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5942-36CD-487A-88D0-6C24F4D01A00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93F2-6EA4-4C9D-84E3-8AF6D29E157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7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F094-5F0D-4D79-A170-9CA06CE0CCFC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44B0-C7DC-47D7-9E1C-C792EC45BD6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73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b5d72c2-1f58-4f76-a7ca-e5b4066f5a47"/>
          <p:cNvPicPr>
            <a:picLocks noChangeAspect="1" noChangeArrowheads="1"/>
          </p:cNvPicPr>
          <p:nvPr/>
        </p:nvPicPr>
        <p:blipFill>
          <a:blip r:embed="rId2" cstate="print"/>
          <a:srcRect r="22472" b="10500"/>
          <a:stretch>
            <a:fillRect/>
          </a:stretch>
        </p:blipFill>
        <p:spPr bwMode="auto">
          <a:xfrm>
            <a:off x="6910388" y="4279900"/>
            <a:ext cx="22336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5"/>
          <p:cNvSpPr/>
          <p:nvPr/>
        </p:nvSpPr>
        <p:spPr>
          <a:xfrm>
            <a:off x="0" y="6235701"/>
            <a:ext cx="914400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7" name="Textfeld 16"/>
          <p:cNvSpPr txBox="1"/>
          <p:nvPr/>
        </p:nvSpPr>
        <p:spPr>
          <a:xfrm>
            <a:off x="4887914" y="6164263"/>
            <a:ext cx="2804787" cy="1878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71999" tIns="18000" rIns="71999" bIns="18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84">
                <a:solidFill>
                  <a:srgbClr val="0094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KLINIKUM DER UNIVERSITÄT MÜNCHEN</a:t>
            </a:r>
            <a:r>
              <a:rPr lang="de-DE" sz="984" baseline="30000">
                <a:solidFill>
                  <a:srgbClr val="0094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</a:p>
        </p:txBody>
      </p:sp>
      <p:sp>
        <p:nvSpPr>
          <p:cNvPr id="8" name="Textfeld 17"/>
          <p:cNvSpPr txBox="1"/>
          <p:nvPr/>
        </p:nvSpPr>
        <p:spPr>
          <a:xfrm>
            <a:off x="4959351" y="6388100"/>
            <a:ext cx="2736850" cy="3403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984">
                <a:solidFill>
                  <a:srgbClr val="7F7F7F"/>
                </a:solidFill>
                <a:latin typeface="Verdana" pitchFamily="34" charset="0"/>
                <a:ea typeface="+mn-ea"/>
                <a:cs typeface="+mn-cs"/>
              </a:rPr>
              <a:t>Institut für Klinische Radiologie</a:t>
            </a:r>
          </a:p>
          <a:p>
            <a:pPr>
              <a:lnSpc>
                <a:spcPts val="1400"/>
              </a:lnSpc>
            </a:pPr>
            <a:endParaRPr lang="de-DE" sz="984">
              <a:solidFill>
                <a:srgbClr val="7F7F7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0400" y="1503631"/>
            <a:ext cx="6192000" cy="1116000"/>
          </a:xfrm>
        </p:spPr>
        <p:txBody>
          <a:bodyPr/>
          <a:lstStyle>
            <a:lvl1pPr>
              <a:defRPr lang="de-DE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150938" y="2731325"/>
            <a:ext cx="6184900" cy="3328163"/>
          </a:xfrm>
        </p:spPr>
        <p:txBody>
          <a:bodyPr/>
          <a:lstStyle>
            <a:lvl1pPr marL="0" indent="0">
              <a:buFontTx/>
              <a:buNone/>
              <a:defRPr sz="1617"/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C261-0994-46FF-82D1-17A35087780E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9B61-2F66-4F76-9680-3FBD80A1EE0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1" name="Picture 2" descr="bb5d72c2-1f58-4f76-a7ca-e5b4066f5a47">
            <a:extLst>
              <a:ext uri="{FF2B5EF4-FFF2-40B4-BE49-F238E27FC236}">
                <a16:creationId xmlns:a16="http://schemas.microsoft.com/office/drawing/2014/main" xmlns="" id="{2E57FCD9-32DE-459D-877B-649E428081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 r="22472" b="10500"/>
          <a:stretch>
            <a:fillRect/>
          </a:stretch>
        </p:blipFill>
        <p:spPr bwMode="auto">
          <a:xfrm>
            <a:off x="6910388" y="4279900"/>
            <a:ext cx="22336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5">
            <a:extLst>
              <a:ext uri="{FF2B5EF4-FFF2-40B4-BE49-F238E27FC236}">
                <a16:creationId xmlns:a16="http://schemas.microsoft.com/office/drawing/2014/main" xmlns="" id="{D2016BE2-0D19-44C0-A662-1D706E1BC79B}"/>
              </a:ext>
            </a:extLst>
          </p:cNvPr>
          <p:cNvSpPr/>
          <p:nvPr userDrawn="1"/>
        </p:nvSpPr>
        <p:spPr>
          <a:xfrm>
            <a:off x="0" y="6235700"/>
            <a:ext cx="914400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extfeld 16">
            <a:extLst>
              <a:ext uri="{FF2B5EF4-FFF2-40B4-BE49-F238E27FC236}">
                <a16:creationId xmlns:a16="http://schemas.microsoft.com/office/drawing/2014/main" xmlns="" id="{0E9D9B4C-0BBA-4CBC-AE77-A85470401894}"/>
              </a:ext>
            </a:extLst>
          </p:cNvPr>
          <p:cNvSpPr txBox="1"/>
          <p:nvPr userDrawn="1"/>
        </p:nvSpPr>
        <p:spPr>
          <a:xfrm>
            <a:off x="4887913" y="6164263"/>
            <a:ext cx="2808287" cy="190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72000" tIns="18000" rIns="72000" bIns="18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KLINIKUM DER UNIVERSITÄT MÜNCHEN</a:t>
            </a:r>
            <a:r>
              <a:rPr lang="de-DE" sz="1000" baseline="30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</a:p>
        </p:txBody>
      </p:sp>
      <p:sp>
        <p:nvSpPr>
          <p:cNvPr id="14" name="Textfeld 17">
            <a:extLst>
              <a:ext uri="{FF2B5EF4-FFF2-40B4-BE49-F238E27FC236}">
                <a16:creationId xmlns:a16="http://schemas.microsoft.com/office/drawing/2014/main" xmlns="" id="{6538A364-9CA2-4F5C-B1CB-1B0DA18E890C}"/>
              </a:ext>
            </a:extLst>
          </p:cNvPr>
          <p:cNvSpPr txBox="1"/>
          <p:nvPr userDrawn="1"/>
        </p:nvSpPr>
        <p:spPr>
          <a:xfrm>
            <a:off x="4959350" y="6388100"/>
            <a:ext cx="2736850" cy="341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cap="all" spc="4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der Einrichtung.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cap="all" spc="4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Kann auch 2 zeilig sein </a:t>
            </a:r>
          </a:p>
        </p:txBody>
      </p:sp>
    </p:spTree>
    <p:extLst>
      <p:ext uri="{BB962C8B-B14F-4D97-AF65-F5344CB8AC3E}">
        <p14:creationId xmlns:p14="http://schemas.microsoft.com/office/powerpoint/2010/main" val="3629398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84" y="1428751"/>
            <a:ext cx="8358188" cy="607219"/>
          </a:xfrm>
        </p:spPr>
        <p:txBody>
          <a:bodyPr/>
          <a:lstStyle>
            <a:lvl1pPr>
              <a:defRPr sz="281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906" y="2143125"/>
            <a:ext cx="8228707" cy="4339828"/>
          </a:xfrm>
        </p:spPr>
        <p:txBody>
          <a:bodyPr/>
          <a:lstStyle>
            <a:lvl1pPr>
              <a:defRPr sz="1969">
                <a:latin typeface="Arial" pitchFamily="34" charset="0"/>
                <a:cs typeface="Arial" pitchFamily="34" charset="0"/>
              </a:defRPr>
            </a:lvl1pPr>
            <a:lvl2pPr>
              <a:defRPr sz="1969">
                <a:latin typeface="Arial" pitchFamily="34" charset="0"/>
                <a:cs typeface="Arial" pitchFamily="34" charset="0"/>
              </a:defRPr>
            </a:lvl2pPr>
            <a:lvl3pPr>
              <a:defRPr sz="1969">
                <a:latin typeface="Arial" pitchFamily="34" charset="0"/>
                <a:cs typeface="Arial" pitchFamily="34" charset="0"/>
              </a:defRPr>
            </a:lvl3pPr>
            <a:lvl4pPr>
              <a:defRPr sz="1969">
                <a:latin typeface="Arial" pitchFamily="34" charset="0"/>
                <a:cs typeface="Arial" pitchFamily="34" charset="0"/>
              </a:defRPr>
            </a:lvl4pPr>
            <a:lvl5pPr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2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84" y="1428751"/>
            <a:ext cx="8358188" cy="607219"/>
          </a:xfrm>
        </p:spPr>
        <p:txBody>
          <a:bodyPr/>
          <a:lstStyle>
            <a:lvl1pPr>
              <a:defRPr sz="2812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0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531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84" y="1428751"/>
            <a:ext cx="8358188" cy="607219"/>
          </a:xfrm>
        </p:spPr>
        <p:txBody>
          <a:bodyPr/>
          <a:lstStyle>
            <a:lvl1pPr>
              <a:defRPr sz="281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906" y="2143125"/>
            <a:ext cx="8228707" cy="4339828"/>
          </a:xfrm>
        </p:spPr>
        <p:txBody>
          <a:bodyPr/>
          <a:lstStyle>
            <a:lvl1pPr>
              <a:defRPr sz="1969">
                <a:latin typeface="Arial" pitchFamily="34" charset="0"/>
                <a:cs typeface="Arial" pitchFamily="34" charset="0"/>
              </a:defRPr>
            </a:lvl1pPr>
            <a:lvl2pPr>
              <a:defRPr sz="1969">
                <a:latin typeface="Arial" pitchFamily="34" charset="0"/>
                <a:cs typeface="Arial" pitchFamily="34" charset="0"/>
              </a:defRPr>
            </a:lvl2pPr>
            <a:lvl3pPr>
              <a:defRPr sz="1969">
                <a:latin typeface="Arial" pitchFamily="34" charset="0"/>
                <a:cs typeface="Arial" pitchFamily="34" charset="0"/>
              </a:defRPr>
            </a:lvl3pPr>
            <a:lvl4pPr>
              <a:defRPr sz="1969">
                <a:latin typeface="Arial" pitchFamily="34" charset="0"/>
                <a:cs typeface="Arial" pitchFamily="34" charset="0"/>
              </a:defRPr>
            </a:lvl4pPr>
            <a:lvl5pPr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63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84" y="1428751"/>
            <a:ext cx="8358188" cy="607219"/>
          </a:xfrm>
        </p:spPr>
        <p:txBody>
          <a:bodyPr/>
          <a:lstStyle>
            <a:lvl1pPr>
              <a:defRPr sz="2812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1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ausw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32"/>
          <p:cNvSpPr/>
          <p:nvPr/>
        </p:nvSpPr>
        <p:spPr>
          <a:xfrm>
            <a:off x="0" y="1190625"/>
            <a:ext cx="9144000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8" name="Rechteck 48"/>
          <p:cNvSpPr>
            <a:spLocks noChangeAspect="1"/>
          </p:cNvSpPr>
          <p:nvPr/>
        </p:nvSpPr>
        <p:spPr>
          <a:xfrm>
            <a:off x="1" y="3779838"/>
            <a:ext cx="1439863" cy="1439862"/>
          </a:xfrm>
          <a:prstGeom prst="rect">
            <a:avLst/>
          </a:prstGeom>
          <a:solidFill>
            <a:srgbClr val="B9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9" name="Rechteck 49"/>
          <p:cNvSpPr>
            <a:spLocks noChangeAspect="1"/>
          </p:cNvSpPr>
          <p:nvPr/>
        </p:nvSpPr>
        <p:spPr>
          <a:xfrm>
            <a:off x="1541463" y="3779838"/>
            <a:ext cx="1439862" cy="1439862"/>
          </a:xfrm>
          <a:prstGeom prst="rect">
            <a:avLst/>
          </a:prstGeom>
          <a:solidFill>
            <a:srgbClr val="83AB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10" name="Rechteck 50"/>
          <p:cNvSpPr>
            <a:spLocks noChangeAspect="1"/>
          </p:cNvSpPr>
          <p:nvPr/>
        </p:nvSpPr>
        <p:spPr>
          <a:xfrm>
            <a:off x="6162676" y="3779838"/>
            <a:ext cx="1439863" cy="1439862"/>
          </a:xfrm>
          <a:prstGeom prst="rect">
            <a:avLst/>
          </a:prstGeom>
          <a:solidFill>
            <a:srgbClr val="649E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pic>
        <p:nvPicPr>
          <p:cNvPr id="11" name="Grafik 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2801" y="3779838"/>
            <a:ext cx="1439863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eck 54"/>
          <p:cNvSpPr>
            <a:spLocks noChangeAspect="1"/>
          </p:cNvSpPr>
          <p:nvPr/>
        </p:nvSpPr>
        <p:spPr>
          <a:xfrm>
            <a:off x="1541463" y="5311776"/>
            <a:ext cx="1439862" cy="1439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13" name="Rechteck 55"/>
          <p:cNvSpPr>
            <a:spLocks noChangeAspect="1"/>
          </p:cNvSpPr>
          <p:nvPr/>
        </p:nvSpPr>
        <p:spPr>
          <a:xfrm>
            <a:off x="3081338" y="5311776"/>
            <a:ext cx="1439862" cy="1439863"/>
          </a:xfrm>
          <a:prstGeom prst="rect">
            <a:avLst/>
          </a:prstGeom>
          <a:solidFill>
            <a:srgbClr val="CDD9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14" name="Rechteck 56"/>
          <p:cNvSpPr>
            <a:spLocks noChangeAspect="1"/>
          </p:cNvSpPr>
          <p:nvPr/>
        </p:nvSpPr>
        <p:spPr>
          <a:xfrm>
            <a:off x="6162676" y="5311776"/>
            <a:ext cx="1439863" cy="1439863"/>
          </a:xfrm>
          <a:prstGeom prst="rect">
            <a:avLst/>
          </a:prstGeom>
          <a:solidFill>
            <a:srgbClr val="C0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pic>
        <p:nvPicPr>
          <p:cNvPr id="15" name="Grafik 5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138" y="5311776"/>
            <a:ext cx="1439862" cy="1439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eck 59"/>
          <p:cNvSpPr>
            <a:spLocks noChangeAspect="1"/>
          </p:cNvSpPr>
          <p:nvPr/>
        </p:nvSpPr>
        <p:spPr>
          <a:xfrm>
            <a:off x="4622801" y="5311776"/>
            <a:ext cx="1439863" cy="1439863"/>
          </a:xfrm>
          <a:prstGeom prst="rect">
            <a:avLst/>
          </a:pr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17" name="Rechteck 17"/>
          <p:cNvSpPr>
            <a:spLocks noChangeAspect="1"/>
          </p:cNvSpPr>
          <p:nvPr/>
        </p:nvSpPr>
        <p:spPr>
          <a:xfrm rot="246524" flipH="1">
            <a:off x="7753350" y="2216150"/>
            <a:ext cx="1444625" cy="144145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152690 w 1440000"/>
              <a:gd name="connsiteY0" fmla="*/ 1419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152690 w 1440000"/>
              <a:gd name="connsiteY4" fmla="*/ 1419 h 1440000"/>
              <a:gd name="connsiteX0" fmla="*/ 97891 w 1385201"/>
              <a:gd name="connsiteY0" fmla="*/ 1419 h 1441548"/>
              <a:gd name="connsiteX1" fmla="*/ 1385201 w 1385201"/>
              <a:gd name="connsiteY1" fmla="*/ 0 h 1441548"/>
              <a:gd name="connsiteX2" fmla="*/ 1385201 w 1385201"/>
              <a:gd name="connsiteY2" fmla="*/ 1440000 h 1441548"/>
              <a:gd name="connsiteX3" fmla="*/ 0 w 1385201"/>
              <a:gd name="connsiteY3" fmla="*/ 1441548 h 1441548"/>
              <a:gd name="connsiteX4" fmla="*/ 97891 w 1385201"/>
              <a:gd name="connsiteY4" fmla="*/ 1419 h 1441548"/>
              <a:gd name="connsiteX0" fmla="*/ 102642 w 1389952"/>
              <a:gd name="connsiteY0" fmla="*/ 1419 h 1441207"/>
              <a:gd name="connsiteX1" fmla="*/ 1389952 w 1389952"/>
              <a:gd name="connsiteY1" fmla="*/ 0 h 1441207"/>
              <a:gd name="connsiteX2" fmla="*/ 1389952 w 1389952"/>
              <a:gd name="connsiteY2" fmla="*/ 1440000 h 1441207"/>
              <a:gd name="connsiteX3" fmla="*/ 0 w 1389952"/>
              <a:gd name="connsiteY3" fmla="*/ 1441207 h 1441207"/>
              <a:gd name="connsiteX4" fmla="*/ 102642 w 1389952"/>
              <a:gd name="connsiteY4" fmla="*/ 1419 h 1441207"/>
              <a:gd name="connsiteX0" fmla="*/ 157270 w 1444580"/>
              <a:gd name="connsiteY0" fmla="*/ 1419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57270 w 1444580"/>
              <a:gd name="connsiteY4" fmla="*/ 1419 h 1440000"/>
              <a:gd name="connsiteX0" fmla="*/ 109426 w 1444580"/>
              <a:gd name="connsiteY0" fmla="*/ 2756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9426 w 1444580"/>
              <a:gd name="connsiteY4" fmla="*/ 2756 h 1440000"/>
              <a:gd name="connsiteX0" fmla="*/ 104506 w 1444580"/>
              <a:gd name="connsiteY0" fmla="*/ 4790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4506 w 1444580"/>
              <a:gd name="connsiteY4" fmla="*/ 479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80" h="1440000">
                <a:moveTo>
                  <a:pt x="104506" y="4790"/>
                </a:moveTo>
                <a:lnTo>
                  <a:pt x="1444580" y="0"/>
                </a:lnTo>
                <a:lnTo>
                  <a:pt x="1444580" y="1440000"/>
                </a:lnTo>
                <a:lnTo>
                  <a:pt x="0" y="1437283"/>
                </a:lnTo>
                <a:lnTo>
                  <a:pt x="104506" y="4790"/>
                </a:lnTo>
                <a:close/>
              </a:path>
            </a:pathLst>
          </a:cu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18" name="Rechteck 38"/>
          <p:cNvSpPr/>
          <p:nvPr/>
        </p:nvSpPr>
        <p:spPr>
          <a:xfrm>
            <a:off x="2501900" y="352426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pic>
        <p:nvPicPr>
          <p:cNvPr id="19" name="Grafik 41"/>
          <p:cNvPicPr>
            <a:picLocks noChangeAspect="1"/>
          </p:cNvPicPr>
          <p:nvPr/>
        </p:nvPicPr>
        <p:blipFill>
          <a:blip r:embed="rId3" cstate="print"/>
          <a:srcRect t="13268" r="16125" b="12392"/>
          <a:stretch>
            <a:fillRect/>
          </a:stretch>
        </p:blipFill>
        <p:spPr bwMode="auto">
          <a:xfrm>
            <a:off x="7945438" y="352426"/>
            <a:ext cx="8001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42"/>
          <p:cNvSpPr/>
          <p:nvPr/>
        </p:nvSpPr>
        <p:spPr>
          <a:xfrm>
            <a:off x="7450139" y="352426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21" name="Rechteck 43"/>
          <p:cNvSpPr/>
          <p:nvPr/>
        </p:nvSpPr>
        <p:spPr>
          <a:xfrm>
            <a:off x="344488" y="352426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22" name="Rechteck 44"/>
          <p:cNvSpPr/>
          <p:nvPr/>
        </p:nvSpPr>
        <p:spPr>
          <a:xfrm>
            <a:off x="1130300" y="352426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pic>
        <p:nvPicPr>
          <p:cNvPr id="23" name="Grafik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39" y="598488"/>
            <a:ext cx="19954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6"/>
          <p:cNvSpPr txBox="1"/>
          <p:nvPr/>
        </p:nvSpPr>
        <p:spPr>
          <a:xfrm>
            <a:off x="2532063" y="579438"/>
            <a:ext cx="1144224" cy="8976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7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de-DE" sz="633" cap="all" spc="4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Campus grosshadern </a:t>
            </a:r>
          </a:p>
        </p:txBody>
      </p:sp>
      <p:sp>
        <p:nvSpPr>
          <p:cNvPr id="25" name="Textfeld 28"/>
          <p:cNvSpPr txBox="1"/>
          <p:nvPr/>
        </p:nvSpPr>
        <p:spPr>
          <a:xfrm>
            <a:off x="2532063" y="928688"/>
            <a:ext cx="1793120" cy="973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de-DE" sz="633" cap="all" spc="4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 für Klinische Radiologie</a:t>
            </a:r>
          </a:p>
        </p:txBody>
      </p:sp>
      <p:sp>
        <p:nvSpPr>
          <p:cNvPr id="26" name="Rechteck 52"/>
          <p:cNvSpPr/>
          <p:nvPr/>
        </p:nvSpPr>
        <p:spPr>
          <a:xfrm>
            <a:off x="2501900" y="352426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27" name="Rechteck 60"/>
          <p:cNvSpPr/>
          <p:nvPr/>
        </p:nvSpPr>
        <p:spPr>
          <a:xfrm>
            <a:off x="7450139" y="352426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29" name="Rechteck 61"/>
          <p:cNvSpPr/>
          <p:nvPr/>
        </p:nvSpPr>
        <p:spPr>
          <a:xfrm>
            <a:off x="344488" y="352426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30" name="Rechteck 62"/>
          <p:cNvSpPr/>
          <p:nvPr/>
        </p:nvSpPr>
        <p:spPr>
          <a:xfrm>
            <a:off x="1130300" y="352426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0300" y="1430276"/>
            <a:ext cx="6192000" cy="864000"/>
          </a:xfrm>
        </p:spPr>
        <p:txBody>
          <a:bodyPr anchor="ctr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0300" y="2426444"/>
            <a:ext cx="6192000" cy="576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081600" y="3779086"/>
            <a:ext cx="1439862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0" indent="0">
              <a:buNone/>
              <a:defRPr sz="1195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4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5311670"/>
            <a:ext cx="1439862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0" indent="0">
              <a:buNone/>
              <a:defRPr sz="1195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5" name="Bildplatzhalter 5"/>
          <p:cNvSpPr>
            <a:spLocks noGrp="1"/>
          </p:cNvSpPr>
          <p:nvPr>
            <p:ph type="pic" sz="quarter" idx="13"/>
          </p:nvPr>
        </p:nvSpPr>
        <p:spPr>
          <a:xfrm>
            <a:off x="7704138" y="3779086"/>
            <a:ext cx="1439862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0" indent="0">
              <a:buNone/>
              <a:defRPr sz="1195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1" name="Datumsplatzhalter 3"/>
          <p:cNvSpPr>
            <a:spLocks noGrp="1"/>
          </p:cNvSpPr>
          <p:nvPr>
            <p:ph type="dt" sz="half" idx="14"/>
          </p:nvPr>
        </p:nvSpPr>
        <p:spPr>
          <a:xfrm>
            <a:off x="1130301" y="3135314"/>
            <a:ext cx="2239963" cy="2873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buSzPct val="140000"/>
              <a:buFont typeface="Wingdings" pitchFamily="2" charset="2"/>
              <a:buNone/>
              <a:defRPr lang="de-DE" sz="1406" smtClean="0"/>
            </a:lvl1pPr>
          </a:lstStyle>
          <a:p>
            <a:pPr>
              <a:defRPr/>
            </a:pPr>
            <a:fld id="{EA61483B-D018-4506-9EBD-35E379AC866A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32" name="Rechteck 49">
            <a:extLst>
              <a:ext uri="{FF2B5EF4-FFF2-40B4-BE49-F238E27FC236}">
                <a16:creationId xmlns:a16="http://schemas.microsoft.com/office/drawing/2014/main" xmlns="" id="{41781E86-88F5-4099-AE02-5D50B5C5CFD3}"/>
              </a:ext>
            </a:extLst>
          </p:cNvPr>
          <p:cNvSpPr>
            <a:spLocks noChangeAspect="1"/>
          </p:cNvSpPr>
          <p:nvPr userDrawn="1"/>
        </p:nvSpPr>
        <p:spPr>
          <a:xfrm>
            <a:off x="1541463" y="3779838"/>
            <a:ext cx="1439862" cy="1439862"/>
          </a:xfrm>
          <a:prstGeom prst="rect">
            <a:avLst/>
          </a:prstGeom>
          <a:solidFill>
            <a:srgbClr val="83AB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3" name="Rechteck 17">
            <a:extLst>
              <a:ext uri="{FF2B5EF4-FFF2-40B4-BE49-F238E27FC236}">
                <a16:creationId xmlns:a16="http://schemas.microsoft.com/office/drawing/2014/main" xmlns="" id="{5DE9BB0F-3BA0-4724-B4AE-7B0D3B07A03F}"/>
              </a:ext>
            </a:extLst>
          </p:cNvPr>
          <p:cNvSpPr>
            <a:spLocks noChangeAspect="1"/>
          </p:cNvSpPr>
          <p:nvPr userDrawn="1"/>
        </p:nvSpPr>
        <p:spPr>
          <a:xfrm rot="246524" flipH="1">
            <a:off x="7753350" y="2216150"/>
            <a:ext cx="1444625" cy="144145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152690 w 1440000"/>
              <a:gd name="connsiteY0" fmla="*/ 1419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152690 w 1440000"/>
              <a:gd name="connsiteY4" fmla="*/ 1419 h 1440000"/>
              <a:gd name="connsiteX0" fmla="*/ 97891 w 1385201"/>
              <a:gd name="connsiteY0" fmla="*/ 1419 h 1441548"/>
              <a:gd name="connsiteX1" fmla="*/ 1385201 w 1385201"/>
              <a:gd name="connsiteY1" fmla="*/ 0 h 1441548"/>
              <a:gd name="connsiteX2" fmla="*/ 1385201 w 1385201"/>
              <a:gd name="connsiteY2" fmla="*/ 1440000 h 1441548"/>
              <a:gd name="connsiteX3" fmla="*/ 0 w 1385201"/>
              <a:gd name="connsiteY3" fmla="*/ 1441548 h 1441548"/>
              <a:gd name="connsiteX4" fmla="*/ 97891 w 1385201"/>
              <a:gd name="connsiteY4" fmla="*/ 1419 h 1441548"/>
              <a:gd name="connsiteX0" fmla="*/ 102642 w 1389952"/>
              <a:gd name="connsiteY0" fmla="*/ 1419 h 1441207"/>
              <a:gd name="connsiteX1" fmla="*/ 1389952 w 1389952"/>
              <a:gd name="connsiteY1" fmla="*/ 0 h 1441207"/>
              <a:gd name="connsiteX2" fmla="*/ 1389952 w 1389952"/>
              <a:gd name="connsiteY2" fmla="*/ 1440000 h 1441207"/>
              <a:gd name="connsiteX3" fmla="*/ 0 w 1389952"/>
              <a:gd name="connsiteY3" fmla="*/ 1441207 h 1441207"/>
              <a:gd name="connsiteX4" fmla="*/ 102642 w 1389952"/>
              <a:gd name="connsiteY4" fmla="*/ 1419 h 1441207"/>
              <a:gd name="connsiteX0" fmla="*/ 157270 w 1444580"/>
              <a:gd name="connsiteY0" fmla="*/ 1419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57270 w 1444580"/>
              <a:gd name="connsiteY4" fmla="*/ 1419 h 1440000"/>
              <a:gd name="connsiteX0" fmla="*/ 109426 w 1444580"/>
              <a:gd name="connsiteY0" fmla="*/ 2756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9426 w 1444580"/>
              <a:gd name="connsiteY4" fmla="*/ 2756 h 1440000"/>
              <a:gd name="connsiteX0" fmla="*/ 104506 w 1444580"/>
              <a:gd name="connsiteY0" fmla="*/ 4790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4506 w 1444580"/>
              <a:gd name="connsiteY4" fmla="*/ 479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80" h="1440000">
                <a:moveTo>
                  <a:pt x="104506" y="4790"/>
                </a:moveTo>
                <a:lnTo>
                  <a:pt x="1444580" y="0"/>
                </a:lnTo>
                <a:lnTo>
                  <a:pt x="1444580" y="1440000"/>
                </a:lnTo>
                <a:lnTo>
                  <a:pt x="0" y="1437283"/>
                </a:lnTo>
                <a:lnTo>
                  <a:pt x="104506" y="4790"/>
                </a:lnTo>
                <a:close/>
              </a:path>
            </a:pathLst>
          </a:cu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6" name="Grafik 41">
            <a:extLst>
              <a:ext uri="{FF2B5EF4-FFF2-40B4-BE49-F238E27FC236}">
                <a16:creationId xmlns:a16="http://schemas.microsoft.com/office/drawing/2014/main" xmlns="" id="{8C25A625-A6AF-44CF-9668-6033FD8E7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3268" r="16125" b="12392"/>
          <a:stretch>
            <a:fillRect/>
          </a:stretch>
        </p:blipFill>
        <p:spPr bwMode="auto">
          <a:xfrm>
            <a:off x="7945438" y="352425"/>
            <a:ext cx="8001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Grafik 45">
            <a:extLst>
              <a:ext uri="{FF2B5EF4-FFF2-40B4-BE49-F238E27FC236}">
                <a16:creationId xmlns:a16="http://schemas.microsoft.com/office/drawing/2014/main" xmlns="" id="{FC1248D5-23A9-40DC-B74A-5D19DA389D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8938" y="598488"/>
            <a:ext cx="19954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feld 26">
            <a:extLst>
              <a:ext uri="{FF2B5EF4-FFF2-40B4-BE49-F238E27FC236}">
                <a16:creationId xmlns:a16="http://schemas.microsoft.com/office/drawing/2014/main" xmlns="" id="{F774A840-51B3-4B48-8C9A-72026CF95385}"/>
              </a:ext>
            </a:extLst>
          </p:cNvPr>
          <p:cNvSpPr txBox="1"/>
          <p:nvPr userDrawn="1"/>
        </p:nvSpPr>
        <p:spPr>
          <a:xfrm>
            <a:off x="2532063" y="579438"/>
            <a:ext cx="1054100" cy="1920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7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de-DE" sz="600" cap="all" spc="4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Campus grosshadern</a:t>
            </a:r>
          </a:p>
          <a:p>
            <a:pPr fontAlgn="auto">
              <a:lnSpc>
                <a:spcPts val="7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de-DE" sz="600" cap="all" spc="4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Campus innenstadt </a:t>
            </a:r>
          </a:p>
        </p:txBody>
      </p:sp>
      <p:sp>
        <p:nvSpPr>
          <p:cNvPr id="39" name="Rechteck 52">
            <a:extLst>
              <a:ext uri="{FF2B5EF4-FFF2-40B4-BE49-F238E27FC236}">
                <a16:creationId xmlns:a16="http://schemas.microsoft.com/office/drawing/2014/main" xmlns="" id="{591C0A85-874F-4013-BC73-7EDF6417B348}"/>
              </a:ext>
            </a:extLst>
          </p:cNvPr>
          <p:cNvSpPr/>
          <p:nvPr userDrawn="1"/>
        </p:nvSpPr>
        <p:spPr>
          <a:xfrm>
            <a:off x="2501900" y="352425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0" name="Rechteck 60">
            <a:extLst>
              <a:ext uri="{FF2B5EF4-FFF2-40B4-BE49-F238E27FC236}">
                <a16:creationId xmlns:a16="http://schemas.microsoft.com/office/drawing/2014/main" xmlns="" id="{30682BFC-2CC5-4201-B807-1A5E7B1D2946}"/>
              </a:ext>
            </a:extLst>
          </p:cNvPr>
          <p:cNvSpPr/>
          <p:nvPr userDrawn="1"/>
        </p:nvSpPr>
        <p:spPr>
          <a:xfrm>
            <a:off x="7450138" y="352425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1" name="Rechteck 61">
            <a:extLst>
              <a:ext uri="{FF2B5EF4-FFF2-40B4-BE49-F238E27FC236}">
                <a16:creationId xmlns:a16="http://schemas.microsoft.com/office/drawing/2014/main" xmlns="" id="{16C8D2AB-638F-4249-9ECA-4BEEAD196451}"/>
              </a:ext>
            </a:extLst>
          </p:cNvPr>
          <p:cNvSpPr/>
          <p:nvPr userDrawn="1"/>
        </p:nvSpPr>
        <p:spPr>
          <a:xfrm>
            <a:off x="344488" y="352425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2" name="Rechteck 62">
            <a:extLst>
              <a:ext uri="{FF2B5EF4-FFF2-40B4-BE49-F238E27FC236}">
                <a16:creationId xmlns:a16="http://schemas.microsoft.com/office/drawing/2014/main" xmlns="" id="{B2145017-0A0F-400F-9A16-02EF5819E43E}"/>
              </a:ext>
            </a:extLst>
          </p:cNvPr>
          <p:cNvSpPr/>
          <p:nvPr userDrawn="1"/>
        </p:nvSpPr>
        <p:spPr>
          <a:xfrm>
            <a:off x="1130300" y="352425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15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540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84" y="1428751"/>
            <a:ext cx="8358188" cy="607219"/>
          </a:xfrm>
        </p:spPr>
        <p:txBody>
          <a:bodyPr/>
          <a:lstStyle>
            <a:lvl1pPr>
              <a:defRPr sz="281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906" y="2143125"/>
            <a:ext cx="8228707" cy="4339828"/>
          </a:xfrm>
        </p:spPr>
        <p:txBody>
          <a:bodyPr/>
          <a:lstStyle>
            <a:lvl1pPr>
              <a:defRPr sz="1969">
                <a:latin typeface="Arial" pitchFamily="34" charset="0"/>
                <a:cs typeface="Arial" pitchFamily="34" charset="0"/>
              </a:defRPr>
            </a:lvl1pPr>
            <a:lvl2pPr>
              <a:defRPr sz="1969">
                <a:latin typeface="Arial" pitchFamily="34" charset="0"/>
                <a:cs typeface="Arial" pitchFamily="34" charset="0"/>
              </a:defRPr>
            </a:lvl2pPr>
            <a:lvl3pPr>
              <a:defRPr sz="1969">
                <a:latin typeface="Arial" pitchFamily="34" charset="0"/>
                <a:cs typeface="Arial" pitchFamily="34" charset="0"/>
              </a:defRPr>
            </a:lvl3pPr>
            <a:lvl4pPr>
              <a:defRPr sz="1969">
                <a:latin typeface="Arial" pitchFamily="34" charset="0"/>
                <a:cs typeface="Arial" pitchFamily="34" charset="0"/>
              </a:defRPr>
            </a:lvl4pPr>
            <a:lvl5pPr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12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84" y="1428751"/>
            <a:ext cx="8358188" cy="607219"/>
          </a:xfrm>
        </p:spPr>
        <p:txBody>
          <a:bodyPr/>
          <a:lstStyle>
            <a:lvl1pPr>
              <a:defRPr sz="2812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74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161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84" y="1428751"/>
            <a:ext cx="8358188" cy="607219"/>
          </a:xfrm>
        </p:spPr>
        <p:txBody>
          <a:bodyPr/>
          <a:lstStyle>
            <a:lvl1pPr>
              <a:defRPr sz="281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906" y="2143125"/>
            <a:ext cx="8228707" cy="4339828"/>
          </a:xfrm>
        </p:spPr>
        <p:txBody>
          <a:bodyPr/>
          <a:lstStyle>
            <a:lvl1pPr>
              <a:defRPr sz="1969">
                <a:latin typeface="Arial" pitchFamily="34" charset="0"/>
                <a:cs typeface="Arial" pitchFamily="34" charset="0"/>
              </a:defRPr>
            </a:lvl1pPr>
            <a:lvl2pPr>
              <a:defRPr sz="1969">
                <a:latin typeface="Arial" pitchFamily="34" charset="0"/>
                <a:cs typeface="Arial" pitchFamily="34" charset="0"/>
              </a:defRPr>
            </a:lvl2pPr>
            <a:lvl3pPr>
              <a:defRPr sz="1969">
                <a:latin typeface="Arial" pitchFamily="34" charset="0"/>
                <a:cs typeface="Arial" pitchFamily="34" charset="0"/>
              </a:defRPr>
            </a:lvl3pPr>
            <a:lvl4pPr>
              <a:defRPr sz="1969">
                <a:latin typeface="Arial" pitchFamily="34" charset="0"/>
                <a:cs typeface="Arial" pitchFamily="34" charset="0"/>
              </a:defRPr>
            </a:lvl4pPr>
            <a:lvl5pPr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31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84" y="1428751"/>
            <a:ext cx="8358188" cy="607219"/>
          </a:xfrm>
        </p:spPr>
        <p:txBody>
          <a:bodyPr/>
          <a:lstStyle>
            <a:lvl1pPr>
              <a:defRPr sz="2812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53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285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84" y="1428750"/>
            <a:ext cx="8358188" cy="607219"/>
          </a:xfrm>
        </p:spPr>
        <p:txBody>
          <a:bodyPr/>
          <a:lstStyle>
            <a:lvl1pPr>
              <a:defRPr sz="281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906" y="2143125"/>
            <a:ext cx="8228707" cy="4339828"/>
          </a:xfrm>
        </p:spPr>
        <p:txBody>
          <a:bodyPr/>
          <a:lstStyle>
            <a:lvl1pPr>
              <a:defRPr sz="1969">
                <a:latin typeface="Arial" pitchFamily="34" charset="0"/>
                <a:cs typeface="Arial" pitchFamily="34" charset="0"/>
              </a:defRPr>
            </a:lvl1pPr>
            <a:lvl2pPr>
              <a:defRPr sz="1969">
                <a:latin typeface="Arial" pitchFamily="34" charset="0"/>
                <a:cs typeface="Arial" pitchFamily="34" charset="0"/>
              </a:defRPr>
            </a:lvl2pPr>
            <a:lvl3pPr>
              <a:defRPr sz="1969">
                <a:latin typeface="Arial" pitchFamily="34" charset="0"/>
                <a:cs typeface="Arial" pitchFamily="34" charset="0"/>
              </a:defRPr>
            </a:lvl3pPr>
            <a:lvl4pPr>
              <a:defRPr sz="1969">
                <a:latin typeface="Arial" pitchFamily="34" charset="0"/>
                <a:cs typeface="Arial" pitchFamily="34" charset="0"/>
              </a:defRPr>
            </a:lvl4pPr>
            <a:lvl5pPr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7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84" y="1428750"/>
            <a:ext cx="8358188" cy="607219"/>
          </a:xfrm>
        </p:spPr>
        <p:txBody>
          <a:bodyPr/>
          <a:lstStyle>
            <a:lvl1pPr>
              <a:defRPr sz="2812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13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32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385A-0B44-4BC0-B23E-A7DCF2CDD0B3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904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84" y="1428750"/>
            <a:ext cx="8358188" cy="607219"/>
          </a:xfrm>
        </p:spPr>
        <p:txBody>
          <a:bodyPr/>
          <a:lstStyle>
            <a:lvl1pPr>
              <a:defRPr sz="281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906" y="2143125"/>
            <a:ext cx="8228707" cy="4339828"/>
          </a:xfrm>
        </p:spPr>
        <p:txBody>
          <a:bodyPr/>
          <a:lstStyle>
            <a:lvl1pPr>
              <a:defRPr sz="1969">
                <a:latin typeface="Arial" pitchFamily="34" charset="0"/>
                <a:cs typeface="Arial" pitchFamily="34" charset="0"/>
              </a:defRPr>
            </a:lvl1pPr>
            <a:lvl2pPr>
              <a:defRPr sz="1969">
                <a:latin typeface="Arial" pitchFamily="34" charset="0"/>
                <a:cs typeface="Arial" pitchFamily="34" charset="0"/>
              </a:defRPr>
            </a:lvl2pPr>
            <a:lvl3pPr>
              <a:defRPr sz="1969">
                <a:latin typeface="Arial" pitchFamily="34" charset="0"/>
                <a:cs typeface="Arial" pitchFamily="34" charset="0"/>
              </a:defRPr>
            </a:lvl3pPr>
            <a:lvl4pPr>
              <a:defRPr sz="1969">
                <a:latin typeface="Arial" pitchFamily="34" charset="0"/>
                <a:cs typeface="Arial" pitchFamily="34" charset="0"/>
              </a:defRPr>
            </a:lvl4pPr>
            <a:lvl5pPr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68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84" y="1428750"/>
            <a:ext cx="8358188" cy="607219"/>
          </a:xfrm>
        </p:spPr>
        <p:txBody>
          <a:bodyPr/>
          <a:lstStyle>
            <a:lvl1pPr>
              <a:defRPr sz="2812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3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78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7BC9-5AF9-42D2-9904-37F28FAE0DFD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3E6D-85B4-477F-ADBE-A8870028283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17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foli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b5d72c2-1f58-4f76-a7ca-e5b4066f5a47"/>
          <p:cNvPicPr>
            <a:picLocks noChangeAspect="1" noChangeArrowheads="1"/>
          </p:cNvPicPr>
          <p:nvPr/>
        </p:nvPicPr>
        <p:blipFill>
          <a:blip r:embed="rId2" cstate="print"/>
          <a:srcRect r="22472" b="10500"/>
          <a:stretch>
            <a:fillRect/>
          </a:stretch>
        </p:blipFill>
        <p:spPr bwMode="auto">
          <a:xfrm>
            <a:off x="6910388" y="4279900"/>
            <a:ext cx="22336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14"/>
          <p:cNvSpPr txBox="1"/>
          <p:nvPr/>
        </p:nvSpPr>
        <p:spPr>
          <a:xfrm>
            <a:off x="4959351" y="6388100"/>
            <a:ext cx="2736850" cy="3403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984">
                <a:solidFill>
                  <a:srgbClr val="7F7F7F"/>
                </a:solidFill>
                <a:latin typeface="Verdana" pitchFamily="34" charset="0"/>
                <a:ea typeface="+mn-ea"/>
                <a:cs typeface="+mn-cs"/>
              </a:rPr>
              <a:t>Institut für Klinische Radiologie</a:t>
            </a:r>
          </a:p>
          <a:p>
            <a:pPr>
              <a:lnSpc>
                <a:spcPts val="1400"/>
              </a:lnSpc>
            </a:pPr>
            <a:endParaRPr lang="de-DE" sz="984">
              <a:solidFill>
                <a:srgbClr val="7F7F7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hteck 15"/>
          <p:cNvSpPr/>
          <p:nvPr/>
        </p:nvSpPr>
        <p:spPr>
          <a:xfrm>
            <a:off x="0" y="6235701"/>
            <a:ext cx="914400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6" name="Textfeld 16"/>
          <p:cNvSpPr txBox="1"/>
          <p:nvPr/>
        </p:nvSpPr>
        <p:spPr>
          <a:xfrm>
            <a:off x="4887914" y="6164263"/>
            <a:ext cx="2804787" cy="1878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71999" tIns="18000" rIns="71999" bIns="18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84">
                <a:solidFill>
                  <a:srgbClr val="0094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KLINIKUM DER UNIVERSITÄT MÜNCHEN</a:t>
            </a:r>
            <a:r>
              <a:rPr lang="de-DE" sz="984" baseline="30000">
                <a:solidFill>
                  <a:srgbClr val="0094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0400" y="1503631"/>
            <a:ext cx="6192000" cy="1512000"/>
          </a:xfrm>
        </p:spPr>
        <p:txBody>
          <a:bodyPr/>
          <a:lstStyle>
            <a:lvl1pPr>
              <a:defRPr lang="de-DE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A5DF-C06A-431A-B9FC-E57E77621ECC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28EE-CC36-476B-BA63-EED399679E2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9" name="Picture 2" descr="bb5d72c2-1f58-4f76-a7ca-e5b4066f5a47">
            <a:extLst>
              <a:ext uri="{FF2B5EF4-FFF2-40B4-BE49-F238E27FC236}">
                <a16:creationId xmlns:a16="http://schemas.microsoft.com/office/drawing/2014/main" xmlns="" id="{0863B8E3-6CF3-4FB9-9C37-B4918F13CF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 r="22472" b="10500"/>
          <a:stretch>
            <a:fillRect/>
          </a:stretch>
        </p:blipFill>
        <p:spPr bwMode="auto">
          <a:xfrm>
            <a:off x="6910388" y="4279900"/>
            <a:ext cx="22336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14">
            <a:extLst>
              <a:ext uri="{FF2B5EF4-FFF2-40B4-BE49-F238E27FC236}">
                <a16:creationId xmlns:a16="http://schemas.microsoft.com/office/drawing/2014/main" xmlns="" id="{A55B69E7-6E5C-45D7-8F4F-E0DDA5A4B99B}"/>
              </a:ext>
            </a:extLst>
          </p:cNvPr>
          <p:cNvSpPr txBox="1"/>
          <p:nvPr userDrawn="1"/>
        </p:nvSpPr>
        <p:spPr>
          <a:xfrm>
            <a:off x="4959350" y="6388100"/>
            <a:ext cx="3238352" cy="359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cap="none" spc="4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 für Klinische Radiologie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cap="none" spc="4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Direktor: Prof. Dr. Dr. h.c.</a:t>
            </a:r>
            <a:r>
              <a:rPr lang="de-DE" sz="1000" cap="none" spc="40" baseline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Reiser FACR FRCR </a:t>
            </a:r>
            <a:r>
              <a:rPr lang="de-DE" sz="1000" cap="none" spc="4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11" name="Rechteck 15">
            <a:extLst>
              <a:ext uri="{FF2B5EF4-FFF2-40B4-BE49-F238E27FC236}">
                <a16:creationId xmlns:a16="http://schemas.microsoft.com/office/drawing/2014/main" xmlns="" id="{40A033E2-EAFF-400A-B9AB-3C6418B9E24E}"/>
              </a:ext>
            </a:extLst>
          </p:cNvPr>
          <p:cNvSpPr/>
          <p:nvPr userDrawn="1"/>
        </p:nvSpPr>
        <p:spPr>
          <a:xfrm>
            <a:off x="0" y="6235700"/>
            <a:ext cx="914400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Textfeld 16">
            <a:extLst>
              <a:ext uri="{FF2B5EF4-FFF2-40B4-BE49-F238E27FC236}">
                <a16:creationId xmlns:a16="http://schemas.microsoft.com/office/drawing/2014/main" xmlns="" id="{84A23B56-AAD1-4B83-BF5D-722F4220C362}"/>
              </a:ext>
            </a:extLst>
          </p:cNvPr>
          <p:cNvSpPr txBox="1"/>
          <p:nvPr userDrawn="1"/>
        </p:nvSpPr>
        <p:spPr>
          <a:xfrm>
            <a:off x="4887913" y="6164263"/>
            <a:ext cx="2808287" cy="190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72000" tIns="18000" rIns="72000" bIns="18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KLINIKUM DER UNIVERSITÄT MÜNCHEN</a:t>
            </a:r>
            <a:r>
              <a:rPr lang="de-DE" sz="1000" baseline="30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910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1200" y="1548000"/>
            <a:ext cx="39600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615200" y="1548000"/>
            <a:ext cx="39600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31200" y="504000"/>
            <a:ext cx="8244000" cy="792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B524-B73C-4EBD-B402-C3423B199C20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D6A1-0153-4AF7-8AA1-AF00CE89E66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10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1200" y="1548000"/>
            <a:ext cx="3960000" cy="4500000"/>
          </a:xfrm>
        </p:spPr>
        <p:txBody>
          <a:bodyPr/>
          <a:lstStyle>
            <a:lvl1pPr>
              <a:defRPr sz="1617"/>
            </a:lvl1pPr>
            <a:lvl2pPr>
              <a:defRPr sz="1617"/>
            </a:lvl2pPr>
            <a:lvl3pPr>
              <a:defRPr sz="1617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15200" y="1620000"/>
            <a:ext cx="3960000" cy="442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31200" y="504000"/>
            <a:ext cx="8244000" cy="792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B8A2-690F-4F48-BB59-F44FA192B801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C98E-5A8D-43AE-96F8-0EEB9D701AF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06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 Foli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31200" y="1620000"/>
            <a:ext cx="3960000" cy="280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31200" y="4608000"/>
            <a:ext cx="3960000" cy="1440000"/>
          </a:xfrm>
        </p:spPr>
        <p:txBody>
          <a:bodyPr rtlCol="0">
            <a:noAutofit/>
          </a:bodyPr>
          <a:lstStyle>
            <a:lvl1pPr>
              <a:defRPr lang="de-DE" sz="1617" smtClean="0"/>
            </a:lvl1pPr>
            <a:lvl2pPr>
              <a:defRPr lang="de-DE" sz="1617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615200" y="1620000"/>
            <a:ext cx="3960000" cy="280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4615200" y="4608000"/>
            <a:ext cx="3960000" cy="1440000"/>
          </a:xfrm>
        </p:spPr>
        <p:txBody>
          <a:bodyPr rtlCol="0">
            <a:noAutofit/>
          </a:bodyPr>
          <a:lstStyle>
            <a:lvl1pPr>
              <a:defRPr lang="de-DE" sz="1617" smtClean="0"/>
            </a:lvl1pPr>
            <a:lvl2pPr>
              <a:defRPr lang="de-DE" sz="1617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02E4-1798-4349-9A84-637411C77F07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E56C-1F91-4091-8B09-64C884526863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41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 Folie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31200" y="1620000"/>
            <a:ext cx="8244000" cy="280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31200" y="4608000"/>
            <a:ext cx="8244000" cy="1440000"/>
          </a:xfrm>
        </p:spPr>
        <p:txBody>
          <a:bodyPr rtlCol="0">
            <a:noAutofit/>
          </a:bodyPr>
          <a:lstStyle>
            <a:lvl1pPr>
              <a:defRPr lang="de-DE" sz="1617" smtClean="0"/>
            </a:lvl1pPr>
            <a:lvl2pPr>
              <a:defRPr lang="de-DE" sz="1617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C0C3-21CB-49A5-B68A-61B85953F3A4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7B6BF-F1AB-4458-9B45-13460FFD3D0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51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b5d72c2-1f58-4f76-a7ca-e5b4066f5a47"/>
          <p:cNvPicPr>
            <a:picLocks noChangeAspect="1" noChangeArrowheads="1"/>
          </p:cNvPicPr>
          <p:nvPr/>
        </p:nvPicPr>
        <p:blipFill>
          <a:blip r:embed="rId16" cstate="print"/>
          <a:srcRect r="22472" b="10500"/>
          <a:stretch>
            <a:fillRect/>
          </a:stretch>
        </p:blipFill>
        <p:spPr bwMode="auto">
          <a:xfrm>
            <a:off x="6910388" y="4279900"/>
            <a:ext cx="22336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1789" y="503238"/>
            <a:ext cx="8243887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31789" y="1547813"/>
            <a:ext cx="82438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19126" y="6380163"/>
            <a:ext cx="2133600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84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20171688-DEF1-4A99-B414-72A3E826DD12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789" y="179389"/>
            <a:ext cx="8243887" cy="1809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84" dirty="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31788" y="6380163"/>
            <a:ext cx="323850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84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36973CD-1141-4C53-9FE2-219570E49009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6235701"/>
            <a:ext cx="914400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66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959351" y="6388100"/>
            <a:ext cx="2736850" cy="1608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984">
                <a:solidFill>
                  <a:srgbClr val="7F7F7F"/>
                </a:solidFill>
                <a:latin typeface="Verdana" pitchFamily="34" charset="0"/>
                <a:ea typeface="+mn-ea"/>
                <a:cs typeface="+mn-cs"/>
              </a:rPr>
              <a:t>Institut für Klinische Radiologie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887914" y="6164263"/>
            <a:ext cx="2804787" cy="187803"/>
          </a:xfrm>
          <a:prstGeom prst="rect">
            <a:avLst/>
          </a:prstGeom>
          <a:solidFill>
            <a:schemeClr val="bg1"/>
          </a:solidFill>
        </p:spPr>
        <p:txBody>
          <a:bodyPr wrap="none" lIns="71999" tIns="18000" rIns="71999" bIns="18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84">
                <a:solidFill>
                  <a:srgbClr val="0094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KLINIKUM DER UNIVERSITÄT MÜNCHEN</a:t>
            </a:r>
            <a:r>
              <a:rPr lang="de-DE" sz="984" baseline="30000">
                <a:solidFill>
                  <a:srgbClr val="0094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90188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91" kern="1200" cap="all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9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9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9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91">
          <a:solidFill>
            <a:schemeClr val="tx2"/>
          </a:solidFill>
          <a:latin typeface="Verdana" pitchFamily="34" charset="0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sz="2391">
          <a:solidFill>
            <a:schemeClr val="tx2"/>
          </a:solidFill>
          <a:latin typeface="Verdana" pitchFamily="34" charset="0"/>
        </a:defRPr>
      </a:lvl6pPr>
      <a:lvl7pPr marL="914353" algn="l" rtl="0" eaLnBrk="1" fontAlgn="base" hangingPunct="1">
        <a:spcBef>
          <a:spcPct val="0"/>
        </a:spcBef>
        <a:spcAft>
          <a:spcPct val="0"/>
        </a:spcAft>
        <a:defRPr sz="2391">
          <a:solidFill>
            <a:schemeClr val="tx2"/>
          </a:solidFill>
          <a:latin typeface="Verdana" pitchFamily="34" charset="0"/>
        </a:defRPr>
      </a:lvl7pPr>
      <a:lvl8pPr marL="1371530" algn="l" rtl="0" eaLnBrk="1" fontAlgn="base" hangingPunct="1">
        <a:spcBef>
          <a:spcPct val="0"/>
        </a:spcBef>
        <a:spcAft>
          <a:spcPct val="0"/>
        </a:spcAft>
        <a:defRPr sz="2391">
          <a:solidFill>
            <a:schemeClr val="tx2"/>
          </a:solidFill>
          <a:latin typeface="Verdana" pitchFamily="34" charset="0"/>
        </a:defRPr>
      </a:lvl8pPr>
      <a:lvl9pPr marL="1828706" algn="l" rtl="0" eaLnBrk="1" fontAlgn="base" hangingPunct="1">
        <a:spcBef>
          <a:spcPct val="0"/>
        </a:spcBef>
        <a:spcAft>
          <a:spcPct val="0"/>
        </a:spcAft>
        <a:defRPr sz="2391">
          <a:solidFill>
            <a:schemeClr val="tx2"/>
          </a:solidFill>
          <a:latin typeface="Verdana" pitchFamily="34" charset="0"/>
        </a:defRPr>
      </a:lvl9pPr>
    </p:titleStyle>
    <p:bodyStyle>
      <a:lvl1pPr marL="285736" indent="-285736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12" indent="-285736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2942" indent="-228588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118" indent="-228588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295" indent="-228588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652" cy="68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1"/>
          <p:cNvSpPr>
            <a:spLocks noGrp="1"/>
          </p:cNvSpPr>
          <p:nvPr>
            <p:ph type="title"/>
          </p:nvPr>
        </p:nvSpPr>
        <p:spPr bwMode="auto">
          <a:xfrm>
            <a:off x="446484" y="1285876"/>
            <a:ext cx="8358188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05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2906" y="1982391"/>
            <a:ext cx="8228707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94" kern="1200">
          <a:solidFill>
            <a:srgbClr val="00B0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5pPr>
      <a:lvl6pPr marL="321324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6pPr>
      <a:lvl7pPr marL="642651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7pPr>
      <a:lvl8pPr marL="963975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8pPr>
      <a:lvl9pPr marL="1285302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9pPr>
    </p:titleStyle>
    <p:bodyStyle>
      <a:lvl1pPr marL="239965" indent="-23996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521226" indent="-19978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802486" indent="-15960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123927" indent="-15960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445368" indent="-15960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1767295" indent="-160663" algn="l" defTabSz="642651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8617" indent="-160663" algn="l" defTabSz="642651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09946" indent="-160663" algn="l" defTabSz="642651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1267" indent="-160663" algn="l" defTabSz="642651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652" cy="68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elplatzhalter 1"/>
          <p:cNvSpPr>
            <a:spLocks noGrp="1"/>
          </p:cNvSpPr>
          <p:nvPr>
            <p:ph type="title"/>
          </p:nvPr>
        </p:nvSpPr>
        <p:spPr bwMode="auto">
          <a:xfrm>
            <a:off x="446484" y="1285876"/>
            <a:ext cx="8358188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614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2906" y="1982391"/>
            <a:ext cx="8228707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94" kern="1200">
          <a:solidFill>
            <a:srgbClr val="00B0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9pPr>
    </p:titleStyle>
    <p:bodyStyle>
      <a:lvl1pPr marL="241080" indent="-24108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522341" indent="-2009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803602" indent="-16072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125044" indent="-16072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446484" indent="-16072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1767925" indent="-160721" algn="l" defTabSz="642882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366" indent="-160721" algn="l" defTabSz="642882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807" indent="-160721" algn="l" defTabSz="642882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247" indent="-160721" algn="l" defTabSz="642882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652" cy="68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1"/>
          <p:cNvSpPr>
            <a:spLocks noGrp="1"/>
          </p:cNvSpPr>
          <p:nvPr>
            <p:ph type="title"/>
          </p:nvPr>
        </p:nvSpPr>
        <p:spPr bwMode="auto">
          <a:xfrm>
            <a:off x="446484" y="1285876"/>
            <a:ext cx="8358188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05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2906" y="1982393"/>
            <a:ext cx="8228707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94" kern="1200">
          <a:solidFill>
            <a:srgbClr val="00B0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5pPr>
      <a:lvl6pPr marL="321407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6pPr>
      <a:lvl7pPr marL="642816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7pPr>
      <a:lvl8pPr marL="964224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8pPr>
      <a:lvl9pPr marL="1285631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9pPr>
    </p:titleStyle>
    <p:bodyStyle>
      <a:lvl1pPr marL="241056" indent="-2410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522287" indent="-20088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803520" indent="-16070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124930" indent="-16070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446336" indent="-16070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1767745" indent="-160704" algn="l" defTabSz="6428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152" indent="-160704" algn="l" defTabSz="6428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561" indent="-160704" algn="l" defTabSz="6428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1967" indent="-160704" algn="l" defTabSz="6428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8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652" cy="68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1"/>
          <p:cNvSpPr>
            <a:spLocks noGrp="1"/>
          </p:cNvSpPr>
          <p:nvPr>
            <p:ph type="title"/>
          </p:nvPr>
        </p:nvSpPr>
        <p:spPr bwMode="auto">
          <a:xfrm>
            <a:off x="446484" y="1285875"/>
            <a:ext cx="8358188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05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2906" y="1982390"/>
            <a:ext cx="8228707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94" kern="1200">
          <a:solidFill>
            <a:srgbClr val="00B0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5pPr>
      <a:lvl6pPr marL="321341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6pPr>
      <a:lvl7pPr marL="642684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7pPr>
      <a:lvl8pPr marL="964025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8pPr>
      <a:lvl9pPr marL="1285368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9pPr>
    </p:titleStyle>
    <p:bodyStyle>
      <a:lvl1pPr marL="239977" indent="-23997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indent="-19979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802527" indent="-1596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123985" indent="-1596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445442" indent="-1596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1767385" indent="-160671" algn="l" defTabSz="642684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8724" indent="-160671" algn="l" defTabSz="642684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069" indent="-160671" algn="l" defTabSz="642684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1407" indent="-160671" algn="l" defTabSz="642684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684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642684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642684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642684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642684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642684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642684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642684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642684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652" cy="68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elplatzhalter 1"/>
          <p:cNvSpPr>
            <a:spLocks noGrp="1"/>
          </p:cNvSpPr>
          <p:nvPr>
            <p:ph type="title"/>
          </p:nvPr>
        </p:nvSpPr>
        <p:spPr bwMode="auto">
          <a:xfrm>
            <a:off x="446484" y="1285875"/>
            <a:ext cx="8358188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614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2906" y="1982390"/>
            <a:ext cx="8228707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94" kern="1200">
          <a:solidFill>
            <a:srgbClr val="00B0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9pPr>
    </p:titleStyle>
    <p:bodyStyle>
      <a:lvl1pPr marL="241093" indent="-2410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522368" indent="-20091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652" cy="68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1"/>
          <p:cNvSpPr>
            <a:spLocks noGrp="1"/>
          </p:cNvSpPr>
          <p:nvPr>
            <p:ph type="title"/>
          </p:nvPr>
        </p:nvSpPr>
        <p:spPr bwMode="auto">
          <a:xfrm>
            <a:off x="446484" y="1285875"/>
            <a:ext cx="8358188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05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2906" y="1982390"/>
            <a:ext cx="8228707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94" kern="1200">
          <a:solidFill>
            <a:srgbClr val="00B0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3094">
          <a:solidFill>
            <a:srgbClr val="00B050"/>
          </a:solidFill>
          <a:latin typeface="Calibri" pitchFamily="34" charset="0"/>
        </a:defRPr>
      </a:lvl9pPr>
    </p:titleStyle>
    <p:bodyStyle>
      <a:lvl1pPr marL="241093" indent="-2410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522368" indent="-20091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30275"/>
            <a:ext cx="7518400" cy="1563963"/>
          </a:xfrm>
        </p:spPr>
        <p:txBody>
          <a:bodyPr/>
          <a:lstStyle/>
          <a:p>
            <a:r>
              <a:rPr lang="en-US" sz="2200" b="1" dirty="0"/>
              <a:t>Subclinical Changes in Cardiac Functional Parameters as Determined by MRI in Patients with Sleep Apnea and Snoring: Findings from UK Biobank</a:t>
            </a:r>
            <a:endParaRPr lang="en-US" sz="2200" dirty="0"/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xmlns="" id="{E5A71E61-F030-4AFB-BDAF-C19071E336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282" r="628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Bildplatzhalter 1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r="11082"/>
          <a:stretch>
            <a:fillRect/>
          </a:stretch>
        </p:blipFill>
        <p:spPr/>
      </p:pic>
      <p:pic>
        <p:nvPicPr>
          <p:cNvPr id="22" name="Bildplatzhalter 2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r="5060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3206750" y="709083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878667" y="6667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508250" y="666750"/>
            <a:ext cx="1026583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4506" y="2881429"/>
            <a:ext cx="7422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0948" rIns="50948">
            <a:spAutoFit/>
          </a:bodyPr>
          <a:lstStyle>
            <a:lvl1pPr defTabSz="1474788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LMU CompatilFact" pitchFamily="2" charset="0"/>
              </a:defRPr>
            </a:lvl1pPr>
            <a:lvl2pPr marL="742950" indent="-285750" defTabSz="1474788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LMU CompatilFact" pitchFamily="2" charset="0"/>
              </a:defRPr>
            </a:lvl2pPr>
            <a:lvl3pPr marL="1143000" indent="-228600" defTabSz="1474788" eaLnBrk="0" hangingPunct="0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747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74788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sz="1400" dirty="0"/>
              <a:t>Curta A; </a:t>
            </a:r>
            <a:r>
              <a:rPr lang="de-DE" sz="1400" dirty="0" err="1"/>
              <a:t>Hetterich</a:t>
            </a:r>
            <a:r>
              <a:rPr lang="de-DE" sz="1400" dirty="0"/>
              <a:t> H; </a:t>
            </a:r>
            <a:r>
              <a:rPr lang="de-DE" sz="1400" dirty="0" err="1"/>
              <a:t>Schinner</a:t>
            </a:r>
            <a:r>
              <a:rPr lang="de-DE" sz="1400" dirty="0"/>
              <a:t> R; Sommer W, Aung N, </a:t>
            </a:r>
            <a:r>
              <a:rPr lang="de-DE" sz="1400" dirty="0" err="1"/>
              <a:t>Sanghvi</a:t>
            </a:r>
            <a:r>
              <a:rPr lang="de-DE" sz="1400" dirty="0"/>
              <a:t> MM, Neubauer S, </a:t>
            </a:r>
            <a:r>
              <a:rPr lang="de-DE" sz="1400" dirty="0" err="1"/>
              <a:t>Piechnik</a:t>
            </a:r>
            <a:r>
              <a:rPr lang="de-DE" sz="1400" dirty="0"/>
              <a:t> SK; Petersen 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7883" y="568960"/>
            <a:ext cx="3728720" cy="48175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30000"/>
              </a:lnSpc>
              <a:buClr>
                <a:schemeClr val="bg2"/>
              </a:buClr>
              <a:buSzPct val="140000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Department of Radiology</a:t>
            </a:r>
          </a:p>
          <a:p>
            <a:pPr>
              <a:lnSpc>
                <a:spcPct val="130000"/>
              </a:lnSpc>
              <a:buClr>
                <a:schemeClr val="bg2"/>
              </a:buClr>
              <a:buSzPct val="140000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Munich University Hospital</a:t>
            </a:r>
          </a:p>
          <a:p>
            <a:pPr>
              <a:lnSpc>
                <a:spcPct val="130000"/>
              </a:lnSpc>
              <a:buClr>
                <a:schemeClr val="bg2"/>
              </a:buClr>
              <a:buSzPct val="140000"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Prof. Dr. J.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Ricke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71" y="6315559"/>
            <a:ext cx="1449319" cy="43322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533451" y="6318447"/>
            <a:ext cx="1449572" cy="433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18" y="6365944"/>
            <a:ext cx="1430487" cy="3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3776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401638"/>
            <a:ext cx="8243887" cy="792162"/>
          </a:xfrm>
        </p:spPr>
        <p:txBody>
          <a:bodyPr/>
          <a:lstStyle/>
          <a:p>
            <a:r>
              <a:rPr lang="en-US" dirty="0"/>
              <a:t>Results – Heart parameters Females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9AAE857-A038-4426-8FE5-93B38AC7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9" y="1547813"/>
            <a:ext cx="8243887" cy="4500562"/>
          </a:xfrm>
        </p:spPr>
        <p:txBody>
          <a:bodyPr/>
          <a:lstStyle/>
          <a:p>
            <a:r>
              <a:rPr lang="en-US" dirty="0"/>
              <a:t>Gender specific difference in heart parameters:</a:t>
            </a:r>
          </a:p>
          <a:p>
            <a:r>
              <a:rPr lang="en-US" dirty="0"/>
              <a:t>Females with…</a:t>
            </a:r>
          </a:p>
          <a:p>
            <a:pPr lvl="1"/>
            <a:r>
              <a:rPr lang="en-US" b="1" dirty="0"/>
              <a:t>Sleep Apnea: </a:t>
            </a:r>
          </a:p>
          <a:p>
            <a:pPr lvl="2"/>
            <a:r>
              <a:rPr lang="en-US" dirty="0"/>
              <a:t>Decreased volumes of the left and right heart chamber during diastole, possibly due to increased stiffness of the heart muscle</a:t>
            </a:r>
          </a:p>
          <a:p>
            <a:pPr lvl="2"/>
            <a:r>
              <a:rPr lang="en-US" dirty="0"/>
              <a:t>Heart muscle mass was not significantly increased, possibly due to the small number of individuals</a:t>
            </a:r>
          </a:p>
          <a:p>
            <a:pPr lvl="1"/>
            <a:r>
              <a:rPr lang="en-US" b="1" dirty="0"/>
              <a:t>Snoring:</a:t>
            </a:r>
          </a:p>
          <a:p>
            <a:pPr lvl="2"/>
            <a:r>
              <a:rPr lang="en-US" dirty="0"/>
              <a:t>Increase in heart muscle mass as a possible early indicator for hypertrophy.</a:t>
            </a:r>
          </a:p>
        </p:txBody>
      </p:sp>
    </p:spTree>
    <p:extLst>
      <p:ext uri="{BB962C8B-B14F-4D97-AF65-F5344CB8AC3E}">
        <p14:creationId xmlns:p14="http://schemas.microsoft.com/office/powerpoint/2010/main" val="30335037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401638"/>
            <a:ext cx="8243887" cy="792162"/>
          </a:xfrm>
        </p:spPr>
        <p:txBody>
          <a:bodyPr/>
          <a:lstStyle/>
          <a:p>
            <a:r>
              <a:rPr lang="en-US" dirty="0"/>
              <a:t>Results – Heart parameters MALES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9AAE857-A038-4426-8FE5-93B38AC7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9" y="1547813"/>
            <a:ext cx="8243887" cy="4500562"/>
          </a:xfrm>
        </p:spPr>
        <p:txBody>
          <a:bodyPr/>
          <a:lstStyle/>
          <a:p>
            <a:r>
              <a:rPr lang="en-US" dirty="0"/>
              <a:t>We found a gender specific difference in heart parameters:</a:t>
            </a:r>
          </a:p>
          <a:p>
            <a:r>
              <a:rPr lang="en-US" dirty="0"/>
              <a:t>Males with…</a:t>
            </a:r>
          </a:p>
          <a:p>
            <a:pPr lvl="1"/>
            <a:r>
              <a:rPr lang="en-US" b="1" dirty="0"/>
              <a:t>Sleep Apnea: </a:t>
            </a:r>
          </a:p>
          <a:p>
            <a:pPr lvl="2"/>
            <a:r>
              <a:rPr lang="en-US" dirty="0"/>
              <a:t>Increase in the function of the right heart chamber, possibly as an early sign of hypertrophy</a:t>
            </a:r>
          </a:p>
          <a:p>
            <a:pPr lvl="2"/>
            <a:r>
              <a:rPr lang="en-US" dirty="0"/>
              <a:t>No significant increase in the function of the left heart chamber, possibly due to the low number of individuals.</a:t>
            </a:r>
          </a:p>
          <a:p>
            <a:pPr lvl="1"/>
            <a:r>
              <a:rPr lang="en-US" b="1" dirty="0"/>
              <a:t>Snoring:</a:t>
            </a:r>
          </a:p>
          <a:p>
            <a:pPr lvl="2"/>
            <a:r>
              <a:rPr lang="en-US" dirty="0"/>
              <a:t>Increase in the function of the left and right heart chamber, possibly as an early sign of hypertrophy</a:t>
            </a:r>
          </a:p>
        </p:txBody>
      </p:sp>
    </p:spTree>
    <p:extLst>
      <p:ext uri="{BB962C8B-B14F-4D97-AF65-F5344CB8AC3E}">
        <p14:creationId xmlns:p14="http://schemas.microsoft.com/office/powerpoint/2010/main" val="17618857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385A-0B44-4BC0-B23E-A7DCF2CDD0B3}" type="datetime1">
              <a:rPr lang="de-DE" smtClean="0"/>
              <a:pPr>
                <a:defRPr/>
              </a:pPr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Adrian Curta MD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09286" y="1295400"/>
            <a:ext cx="8243887" cy="478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Sleep </a:t>
            </a:r>
            <a:r>
              <a:rPr lang="de-DE" sz="1800" dirty="0" err="1"/>
              <a:t>apnea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grossly</a:t>
            </a:r>
            <a:r>
              <a:rPr lang="de-DE" sz="1800" dirty="0"/>
              <a:t> </a:t>
            </a:r>
            <a:r>
              <a:rPr lang="de-DE" sz="1800" dirty="0" err="1"/>
              <a:t>underdiagnosed</a:t>
            </a:r>
            <a:endParaRPr lang="de-DE" sz="1800" dirty="0"/>
          </a:p>
          <a:p>
            <a:pPr lvl="1"/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assume</a:t>
            </a:r>
            <a:r>
              <a:rPr lang="de-DE" sz="1800" dirty="0"/>
              <a:t> </a:t>
            </a:r>
            <a:r>
              <a:rPr lang="de-DE" sz="1800" dirty="0" err="1"/>
              <a:t>there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a </a:t>
            </a:r>
            <a:r>
              <a:rPr lang="de-DE" sz="1800" dirty="0" err="1"/>
              <a:t>great</a:t>
            </a:r>
            <a:r>
              <a:rPr lang="de-DE" sz="1800" dirty="0"/>
              <a:t> </a:t>
            </a:r>
            <a:r>
              <a:rPr lang="de-DE" sz="1800" dirty="0" err="1"/>
              <a:t>number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individuals</a:t>
            </a:r>
            <a:r>
              <a:rPr lang="de-DE" sz="1800" dirty="0"/>
              <a:t> with </a:t>
            </a:r>
            <a:r>
              <a:rPr lang="de-DE" sz="1800" dirty="0" err="1"/>
              <a:t>sleep</a:t>
            </a:r>
            <a:r>
              <a:rPr lang="de-DE" sz="1800" dirty="0"/>
              <a:t> </a:t>
            </a:r>
            <a:r>
              <a:rPr lang="de-DE" sz="1800" dirty="0" err="1"/>
              <a:t>apnea</a:t>
            </a:r>
            <a:r>
              <a:rPr lang="de-DE" sz="1800" dirty="0"/>
              <a:t> in the </a:t>
            </a:r>
            <a:r>
              <a:rPr lang="de-DE" sz="1800" dirty="0" err="1"/>
              <a:t>snoring</a:t>
            </a:r>
            <a:r>
              <a:rPr lang="de-DE" sz="1800" dirty="0"/>
              <a:t> </a:t>
            </a:r>
            <a:r>
              <a:rPr lang="de-DE" sz="1800" dirty="0" err="1"/>
              <a:t>group</a:t>
            </a:r>
            <a:r>
              <a:rPr lang="de-DE" sz="1800" dirty="0"/>
              <a:t>.</a:t>
            </a:r>
          </a:p>
          <a:p>
            <a:pPr lvl="1"/>
            <a:r>
              <a:rPr lang="de-DE" sz="1800" dirty="0"/>
              <a:t>More extensive </a:t>
            </a:r>
            <a:r>
              <a:rPr lang="de-DE" sz="1800" dirty="0" err="1"/>
              <a:t>information</a:t>
            </a:r>
            <a:r>
              <a:rPr lang="de-DE" sz="1800" dirty="0"/>
              <a:t>/</a:t>
            </a:r>
            <a:r>
              <a:rPr lang="de-DE" sz="1800" dirty="0" err="1"/>
              <a:t>prevention</a:t>
            </a:r>
            <a:r>
              <a:rPr lang="de-DE" sz="1800" dirty="0"/>
              <a:t> </a:t>
            </a:r>
            <a:r>
              <a:rPr lang="de-DE" sz="1800" dirty="0" err="1"/>
              <a:t>programs</a:t>
            </a:r>
            <a:r>
              <a:rPr lang="de-DE" sz="1800" dirty="0"/>
              <a:t> </a:t>
            </a:r>
            <a:r>
              <a:rPr lang="de-DE" sz="1800" dirty="0" err="1"/>
              <a:t>needed</a:t>
            </a:r>
            <a:endParaRPr lang="de-DE" sz="1800" dirty="0"/>
          </a:p>
          <a:p>
            <a:pPr lvl="1"/>
            <a:endParaRPr lang="de-DE" sz="1800" dirty="0"/>
          </a:p>
          <a:p>
            <a:r>
              <a:rPr lang="de-DE" sz="1800" dirty="0"/>
              <a:t>Different </a:t>
            </a:r>
            <a:r>
              <a:rPr lang="de-DE" sz="1800" dirty="0" err="1"/>
              <a:t>effect</a:t>
            </a:r>
            <a:r>
              <a:rPr lang="de-DE" sz="1800" dirty="0"/>
              <a:t> on the </a:t>
            </a:r>
            <a:r>
              <a:rPr lang="de-DE" sz="1800" dirty="0" err="1"/>
              <a:t>heart</a:t>
            </a:r>
            <a:r>
              <a:rPr lang="de-DE" sz="1800" dirty="0"/>
              <a:t> in the </a:t>
            </a:r>
            <a:r>
              <a:rPr lang="de-DE" sz="1800" dirty="0" err="1"/>
              <a:t>early</a:t>
            </a:r>
            <a:r>
              <a:rPr lang="de-DE" sz="1800" dirty="0"/>
              <a:t> </a:t>
            </a:r>
            <a:r>
              <a:rPr lang="de-DE" sz="1800" dirty="0" err="1"/>
              <a:t>stages</a:t>
            </a:r>
            <a:r>
              <a:rPr lang="de-DE" sz="1800" dirty="0"/>
              <a:t> </a:t>
            </a:r>
            <a:r>
              <a:rPr lang="de-DE" sz="1800" dirty="0" err="1"/>
              <a:t>based</a:t>
            </a:r>
            <a:r>
              <a:rPr lang="de-DE" sz="1800" dirty="0"/>
              <a:t> on </a:t>
            </a:r>
            <a:r>
              <a:rPr lang="de-DE" sz="1800" dirty="0" err="1"/>
              <a:t>gender</a:t>
            </a:r>
            <a:endParaRPr lang="de-DE" sz="1800" dirty="0"/>
          </a:p>
          <a:p>
            <a:pPr lvl="1"/>
            <a:r>
              <a:rPr lang="de-DE" sz="1800" dirty="0"/>
              <a:t>Women: </a:t>
            </a:r>
            <a:r>
              <a:rPr lang="de-DE" sz="1800" dirty="0" err="1"/>
              <a:t>Alterations</a:t>
            </a:r>
            <a:r>
              <a:rPr lang="de-DE" sz="1800" dirty="0"/>
              <a:t> in the </a:t>
            </a:r>
            <a:r>
              <a:rPr lang="de-DE" sz="1800" dirty="0" err="1"/>
              <a:t>heart</a:t>
            </a:r>
            <a:r>
              <a:rPr lang="de-DE" sz="1800" dirty="0"/>
              <a:t> </a:t>
            </a:r>
            <a:r>
              <a:rPr lang="de-DE" sz="1800" dirty="0" err="1"/>
              <a:t>muscle</a:t>
            </a:r>
            <a:r>
              <a:rPr lang="de-DE" sz="1800" dirty="0"/>
              <a:t> and </a:t>
            </a:r>
            <a:r>
              <a:rPr lang="de-DE" sz="1800" dirty="0" err="1"/>
              <a:t>increase</a:t>
            </a:r>
            <a:r>
              <a:rPr lang="de-DE" sz="1800" dirty="0"/>
              <a:t> in </a:t>
            </a:r>
            <a:r>
              <a:rPr lang="de-DE" sz="1800" dirty="0" err="1"/>
              <a:t>mass</a:t>
            </a:r>
            <a:endParaRPr lang="de-DE" sz="1800" dirty="0"/>
          </a:p>
          <a:p>
            <a:pPr lvl="1"/>
            <a:r>
              <a:rPr lang="de-DE" sz="1800" dirty="0"/>
              <a:t>Men: </a:t>
            </a:r>
            <a:r>
              <a:rPr lang="de-DE" sz="1800" dirty="0" err="1"/>
              <a:t>Increase</a:t>
            </a:r>
            <a:r>
              <a:rPr lang="de-DE" sz="1800" dirty="0"/>
              <a:t> in </a:t>
            </a:r>
            <a:r>
              <a:rPr lang="de-DE" sz="1800" dirty="0" err="1"/>
              <a:t>heart</a:t>
            </a:r>
            <a:r>
              <a:rPr lang="de-DE" sz="1800" dirty="0"/>
              <a:t> function</a:t>
            </a:r>
          </a:p>
          <a:p>
            <a:endParaRPr lang="de-DE" sz="1800" dirty="0"/>
          </a:p>
          <a:p>
            <a:r>
              <a:rPr lang="de-DE" sz="1800" dirty="0"/>
              <a:t>As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a </a:t>
            </a:r>
            <a:r>
              <a:rPr lang="de-DE" sz="1800" dirty="0" err="1"/>
              <a:t>population</a:t>
            </a:r>
            <a:r>
              <a:rPr lang="de-DE" sz="1800" dirty="0"/>
              <a:t> </a:t>
            </a:r>
            <a:r>
              <a:rPr lang="de-DE" sz="1800" dirty="0" err="1"/>
              <a:t>based</a:t>
            </a:r>
            <a:r>
              <a:rPr lang="de-DE" sz="1800" dirty="0"/>
              <a:t> </a:t>
            </a:r>
            <a:r>
              <a:rPr lang="de-DE" sz="1800" dirty="0" err="1"/>
              <a:t>study</a:t>
            </a:r>
            <a:r>
              <a:rPr lang="de-DE" sz="1800" dirty="0"/>
              <a:t>, </a:t>
            </a:r>
            <a:r>
              <a:rPr lang="de-DE" sz="1800" dirty="0" err="1"/>
              <a:t>these</a:t>
            </a:r>
            <a:r>
              <a:rPr lang="de-DE" sz="1800" dirty="0"/>
              <a:t> </a:t>
            </a:r>
            <a:r>
              <a:rPr lang="de-DE" sz="1800" dirty="0" err="1"/>
              <a:t>observations</a:t>
            </a:r>
            <a:r>
              <a:rPr lang="de-DE" sz="1800" dirty="0"/>
              <a:t> </a:t>
            </a:r>
            <a:r>
              <a:rPr lang="de-DE" sz="1800" dirty="0" err="1"/>
              <a:t>have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validated</a:t>
            </a:r>
            <a:r>
              <a:rPr lang="de-DE" sz="1800" dirty="0"/>
              <a:t> in </a:t>
            </a:r>
            <a:r>
              <a:rPr lang="de-DE" sz="1800" dirty="0" err="1"/>
              <a:t>dedicated</a:t>
            </a:r>
            <a:r>
              <a:rPr lang="de-DE" sz="1800" dirty="0"/>
              <a:t> </a:t>
            </a:r>
            <a:r>
              <a:rPr lang="de-DE" sz="1800" dirty="0" err="1"/>
              <a:t>prospective</a:t>
            </a:r>
            <a:r>
              <a:rPr lang="de-DE" sz="1800" dirty="0"/>
              <a:t> </a:t>
            </a:r>
            <a:r>
              <a:rPr lang="de-DE" sz="1800" dirty="0" err="1"/>
              <a:t>studies</a:t>
            </a:r>
            <a:r>
              <a:rPr lang="de-DE" sz="1800" dirty="0"/>
              <a:t>.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12407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44" y="1295400"/>
            <a:ext cx="7146689" cy="47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329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401638"/>
            <a:ext cx="8243887" cy="792162"/>
          </a:xfrm>
        </p:spPr>
        <p:txBody>
          <a:bodyPr/>
          <a:lstStyle/>
          <a:p>
            <a:r>
              <a:rPr lang="en-US" dirty="0"/>
              <a:t>UK Biobank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89" y="1547813"/>
            <a:ext cx="8243887" cy="4500562"/>
          </a:xfrm>
        </p:spPr>
        <p:txBody>
          <a:bodyPr/>
          <a:lstStyle/>
          <a:p>
            <a:r>
              <a:rPr lang="en-US" dirty="0"/>
              <a:t>Population based study</a:t>
            </a:r>
          </a:p>
          <a:p>
            <a:r>
              <a:rPr lang="en-US" dirty="0"/>
              <a:t>500,000 recruited individuals from 2006-2010</a:t>
            </a:r>
          </a:p>
          <a:p>
            <a:r>
              <a:rPr lang="en-US" dirty="0"/>
              <a:t>Age 40-69 years</a:t>
            </a:r>
          </a:p>
          <a:p>
            <a:r>
              <a:rPr lang="en-US" dirty="0"/>
              <a:t>Subgroup of 100,000 participants with comprehensive imaging protocol</a:t>
            </a:r>
          </a:p>
          <a:p>
            <a:pPr lvl="1"/>
            <a:r>
              <a:rPr lang="en-US" dirty="0"/>
              <a:t>Magnetic resonance imaging of the head, heart and abdomen</a:t>
            </a:r>
          </a:p>
          <a:p>
            <a:pPr lvl="1"/>
            <a:r>
              <a:rPr lang="en-US" dirty="0"/>
              <a:t>Ultrasound of the vessels supplying the brain</a:t>
            </a:r>
          </a:p>
          <a:p>
            <a:pPr lvl="1"/>
            <a:r>
              <a:rPr lang="en-US" dirty="0"/>
              <a:t>Bone density measurements</a:t>
            </a:r>
          </a:p>
          <a:p>
            <a:r>
              <a:rPr lang="en-US" dirty="0"/>
              <a:t>So far manual evaluation of ca. 5,000 heart examinations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3041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401638"/>
            <a:ext cx="8243887" cy="792162"/>
          </a:xfrm>
        </p:spPr>
        <p:txBody>
          <a:bodyPr/>
          <a:lstStyle/>
          <a:p>
            <a:r>
              <a:rPr lang="en-US" dirty="0"/>
              <a:t>Obstructive sleep apnea (OSA)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Prevalence 10-17% in males and 3-9% in females aged 30-70</a:t>
            </a:r>
          </a:p>
          <a:p>
            <a:r>
              <a:rPr lang="en-US" dirty="0"/>
              <a:t>Narrow upper airways and nighttime loss of muscle tone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Breathing cessation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Abrupt awakening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Increased risk for cardiovascular disease</a:t>
            </a:r>
          </a:p>
          <a:p>
            <a:r>
              <a:rPr lang="en-US" dirty="0"/>
              <a:t>Association with high arterial and pulmonary blood pressure</a:t>
            </a:r>
          </a:p>
          <a:p>
            <a:r>
              <a:rPr lang="en-US" b="1" dirty="0"/>
              <a:t>Higher risk for heart failure, left atrial dilation, arrhythmia and stroke</a:t>
            </a:r>
          </a:p>
          <a:p>
            <a:r>
              <a:rPr lang="en-US" dirty="0"/>
              <a:t>Up to date limited studies using magnetic resonance imaging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010468" y="5383866"/>
            <a:ext cx="6575611" cy="65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itchFamily="2" charset="2"/>
              <a:buNone/>
              <a:tabLst/>
              <a:defRPr/>
            </a:pPr>
            <a:r>
              <a:rPr lang="de-DE" sz="1000" dirty="0" err="1"/>
              <a:t>Peppard</a:t>
            </a:r>
            <a:r>
              <a:rPr lang="de-DE" sz="1000" dirty="0"/>
              <a:t> PE et al. </a:t>
            </a:r>
            <a:r>
              <a:rPr lang="de-DE" sz="1000" i="1" dirty="0"/>
              <a:t>Am J </a:t>
            </a:r>
            <a:r>
              <a:rPr lang="de-DE" sz="1000" i="1" dirty="0" err="1"/>
              <a:t>Epidemiol</a:t>
            </a:r>
            <a:r>
              <a:rPr lang="de-DE" sz="1000" i="1" dirty="0"/>
              <a:t>.</a:t>
            </a:r>
            <a:r>
              <a:rPr lang="de-DE" sz="1000" dirty="0"/>
              <a:t> Jul 2013;1006-1014.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itchFamily="2" charset="2"/>
              <a:buNone/>
              <a:tabLst/>
              <a:defRPr/>
            </a:pPr>
            <a:r>
              <a:rPr lang="de-DE" sz="1000" dirty="0" err="1"/>
              <a:t>Mansukhani</a:t>
            </a:r>
            <a:r>
              <a:rPr lang="de-DE" sz="1000" dirty="0"/>
              <a:t> MP et al. </a:t>
            </a:r>
            <a:r>
              <a:rPr lang="de-DE" sz="1000" i="1" dirty="0" err="1"/>
              <a:t>Current</a:t>
            </a:r>
            <a:r>
              <a:rPr lang="de-DE" sz="1000" i="1" dirty="0"/>
              <a:t> </a:t>
            </a:r>
            <a:r>
              <a:rPr lang="de-DE" sz="1000" i="1" dirty="0" err="1"/>
              <a:t>hypertension</a:t>
            </a:r>
            <a:r>
              <a:rPr lang="de-DE" sz="1000" i="1" dirty="0"/>
              <a:t> </a:t>
            </a:r>
            <a:r>
              <a:rPr lang="de-DE" sz="1000" i="1" dirty="0" err="1"/>
              <a:t>reports</a:t>
            </a:r>
            <a:r>
              <a:rPr lang="de-DE" sz="1000" i="1" dirty="0"/>
              <a:t>. </a:t>
            </a:r>
            <a:r>
              <a:rPr lang="de-DE" sz="1000" dirty="0"/>
              <a:t>Sep 2014;16(9):476.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</a:pPr>
            <a:r>
              <a:rPr lang="en-US" sz="1000" dirty="0" err="1"/>
              <a:t>Bliwise</a:t>
            </a:r>
            <a:r>
              <a:rPr lang="en-US" sz="1000" dirty="0"/>
              <a:t> DL et al. </a:t>
            </a:r>
            <a:r>
              <a:rPr lang="en-US" sz="1000" i="1" dirty="0"/>
              <a:t>Chest. </a:t>
            </a:r>
            <a:r>
              <a:rPr lang="en-US" sz="1000" dirty="0"/>
              <a:t>Mar 1991;99(3):600-608.</a:t>
            </a:r>
          </a:p>
          <a:p>
            <a:r>
              <a:rPr lang="de-DE" sz="1000" dirty="0"/>
              <a:t>Gottlieb DJ et al. </a:t>
            </a:r>
            <a:r>
              <a:rPr lang="de-DE" sz="1000" i="1" dirty="0" err="1"/>
              <a:t>Circulation</a:t>
            </a:r>
            <a:r>
              <a:rPr lang="de-DE" sz="1000" i="1" dirty="0"/>
              <a:t> </a:t>
            </a:r>
            <a:r>
              <a:rPr lang="de-DE" sz="1000" dirty="0"/>
              <a:t>Jul </a:t>
            </a:r>
            <a:r>
              <a:rPr lang="ro-RO" sz="1000" dirty="0"/>
              <a:t>2010 Jul;122(4):352-60</a:t>
            </a:r>
            <a:endParaRPr lang="de-DE" sz="1000" dirty="0"/>
          </a:p>
          <a:p>
            <a:r>
              <a:rPr lang="en-US" sz="1000" dirty="0" err="1"/>
              <a:t>Palomaki</a:t>
            </a:r>
            <a:r>
              <a:rPr lang="en-US" sz="1000" dirty="0"/>
              <a:t> H et al </a:t>
            </a:r>
            <a:r>
              <a:rPr lang="en-US" sz="1000" i="1" dirty="0"/>
              <a:t>Neurology. </a:t>
            </a:r>
            <a:r>
              <a:rPr lang="en-US" sz="1000" dirty="0"/>
              <a:t>Jul 1992;42(7 </a:t>
            </a:r>
            <a:r>
              <a:rPr lang="en-US" sz="1000" dirty="0" err="1"/>
              <a:t>Suppl</a:t>
            </a:r>
            <a:r>
              <a:rPr lang="en-US" sz="1000" dirty="0"/>
              <a:t> 6):75-81</a:t>
            </a:r>
            <a:endParaRPr lang="de-DE" sz="1000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40000"/>
              <a:buFont typeface="Wingdings" pitchFamily="2" charset="2"/>
              <a:buNone/>
              <a:tabLst/>
              <a:defRPr/>
            </a:pPr>
            <a:r>
              <a:rPr lang="de-D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0822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401638"/>
            <a:ext cx="8243887" cy="792162"/>
          </a:xfrm>
        </p:spPr>
        <p:txBody>
          <a:bodyPr/>
          <a:lstStyle/>
          <a:p>
            <a:r>
              <a:rPr lang="en-US" dirty="0"/>
              <a:t>Obstructive sleep apnea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xmlns="" id="{C76E860C-D755-4D93-9E09-27CA63240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9" y="1025298"/>
            <a:ext cx="7262882" cy="450056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993636" y="6048375"/>
            <a:ext cx="4300728" cy="6137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000" dirty="0"/>
              <a:t>https://newsnetwork.mayoclinic.org/</a:t>
            </a:r>
            <a:r>
              <a:rPr lang="de-D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2619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401638"/>
            <a:ext cx="8243887" cy="792162"/>
          </a:xfrm>
        </p:spPr>
        <p:txBody>
          <a:bodyPr/>
          <a:lstStyle/>
          <a:p>
            <a:r>
              <a:rPr lang="en-US" dirty="0"/>
              <a:t>Obstructive sleep apnea – Symptoms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FAE6431B-3BCA-4BFF-B2E8-5FF73673B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Loud </a:t>
            </a:r>
            <a:r>
              <a:rPr lang="de-DE" dirty="0" err="1"/>
              <a:t>snoring</a:t>
            </a:r>
            <a:endParaRPr lang="de-DE" dirty="0"/>
          </a:p>
          <a:p>
            <a:r>
              <a:rPr lang="de-DE" dirty="0" err="1"/>
              <a:t>Breathing</a:t>
            </a:r>
            <a:r>
              <a:rPr lang="de-DE" dirty="0"/>
              <a:t> </a:t>
            </a:r>
            <a:r>
              <a:rPr lang="de-DE" dirty="0" err="1"/>
              <a:t>cessation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sleep</a:t>
            </a:r>
            <a:r>
              <a:rPr lang="de-DE" dirty="0"/>
              <a:t> with abrupt </a:t>
            </a:r>
            <a:r>
              <a:rPr lang="de-DE" dirty="0" err="1"/>
              <a:t>awakening</a:t>
            </a:r>
            <a:endParaRPr lang="de-DE" dirty="0"/>
          </a:p>
          <a:p>
            <a:pPr lvl="1"/>
            <a:r>
              <a:rPr lang="de-DE" dirty="0"/>
              <a:t>In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shortness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breath</a:t>
            </a:r>
            <a:r>
              <a:rPr lang="de-DE" dirty="0"/>
              <a:t> on </a:t>
            </a:r>
            <a:r>
              <a:rPr lang="de-DE" dirty="0" err="1"/>
              <a:t>awakening</a:t>
            </a:r>
            <a:endParaRPr lang="de-DE" dirty="0"/>
          </a:p>
          <a:p>
            <a:r>
              <a:rPr lang="de-DE" dirty="0"/>
              <a:t>Dry </a:t>
            </a:r>
            <a:r>
              <a:rPr lang="de-DE" dirty="0" err="1"/>
              <a:t>mouth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sore</a:t>
            </a:r>
            <a:r>
              <a:rPr lang="de-DE" dirty="0"/>
              <a:t> </a:t>
            </a:r>
            <a:r>
              <a:rPr lang="de-DE" dirty="0" err="1"/>
              <a:t>throat</a:t>
            </a:r>
            <a:r>
              <a:rPr lang="de-DE" dirty="0"/>
              <a:t> on </a:t>
            </a:r>
            <a:r>
              <a:rPr lang="de-DE" dirty="0" err="1"/>
              <a:t>awakening</a:t>
            </a:r>
            <a:endParaRPr lang="de-DE" dirty="0"/>
          </a:p>
          <a:p>
            <a:r>
              <a:rPr lang="de-DE" dirty="0"/>
              <a:t>Morning </a:t>
            </a:r>
            <a:r>
              <a:rPr lang="de-DE" dirty="0" err="1"/>
              <a:t>headaches</a:t>
            </a:r>
            <a:endParaRPr lang="de-DE" dirty="0"/>
          </a:p>
          <a:p>
            <a:r>
              <a:rPr lang="de-DE" dirty="0"/>
              <a:t>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concentration</a:t>
            </a:r>
            <a:r>
              <a:rPr lang="de-DE" dirty="0"/>
              <a:t> and </a:t>
            </a:r>
            <a:r>
              <a:rPr lang="de-DE" dirty="0" err="1"/>
              <a:t>excessive</a:t>
            </a:r>
            <a:r>
              <a:rPr lang="de-DE" dirty="0"/>
              <a:t> </a:t>
            </a:r>
            <a:r>
              <a:rPr lang="de-DE" dirty="0" err="1"/>
              <a:t>daytime</a:t>
            </a:r>
            <a:r>
              <a:rPr lang="de-DE" dirty="0"/>
              <a:t> </a:t>
            </a:r>
            <a:r>
              <a:rPr lang="de-DE" dirty="0" err="1"/>
              <a:t>sleepiness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9775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our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Exploration of cardiac function with magnetic resonance imaging in individuals with sleep apnea and self-reported snoring without known cardiac disease</a:t>
            </a:r>
          </a:p>
          <a:p>
            <a:endParaRPr lang="en-US" dirty="0"/>
          </a:p>
          <a:p>
            <a:r>
              <a:rPr lang="en-US" b="1" dirty="0"/>
              <a:t>Hypothesis: </a:t>
            </a:r>
          </a:p>
          <a:p>
            <a:pPr marL="457176" lvl="1" indent="0">
              <a:buNone/>
            </a:pPr>
            <a:r>
              <a:rPr lang="en-US" dirty="0"/>
              <a:t>There is a stepwise deterioration of cardiac function in sleep apnea and snoring compared to the control population.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7200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401638"/>
            <a:ext cx="8243887" cy="792162"/>
          </a:xfrm>
        </p:spPr>
        <p:txBody>
          <a:bodyPr/>
          <a:lstStyle/>
          <a:p>
            <a:r>
              <a:rPr lang="en-US" dirty="0"/>
              <a:t>Material and methods –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Threefold acquisition of patient data: </a:t>
            </a:r>
          </a:p>
          <a:p>
            <a:pPr lvl="1"/>
            <a:r>
              <a:rPr lang="en-US" dirty="0"/>
              <a:t>NHS “Hospital Episode Statistics Analysis”</a:t>
            </a:r>
          </a:p>
          <a:p>
            <a:pPr lvl="1"/>
            <a:r>
              <a:rPr lang="en-US" dirty="0"/>
              <a:t>Electronic questionnaire</a:t>
            </a:r>
          </a:p>
          <a:p>
            <a:pPr lvl="1"/>
            <a:r>
              <a:rPr lang="en-US" dirty="0"/>
              <a:t>Interview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Measurements of blood pressure, heart rate, height and weight at the interview and prior to imaging.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2994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401638"/>
            <a:ext cx="8243887" cy="792162"/>
          </a:xfrm>
        </p:spPr>
        <p:txBody>
          <a:bodyPr/>
          <a:lstStyle/>
          <a:p>
            <a:r>
              <a:rPr lang="en-US" dirty="0"/>
              <a:t>Material and methods - </a:t>
            </a:r>
            <a:r>
              <a:rPr lang="en-US" dirty="0" err="1"/>
              <a:t>HEart</a:t>
            </a:r>
            <a:r>
              <a:rPr lang="en-US" dirty="0"/>
              <a:t>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88" y="1325788"/>
            <a:ext cx="8243887" cy="450056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Contours </a:t>
            </a:r>
            <a:r>
              <a:rPr lang="de-DE" dirty="0"/>
              <a:t>are drawn in multiple slices of the heart during a whole heartbeat to determine cardiac parameters (volume, function, mass)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" y="2153019"/>
            <a:ext cx="6627177" cy="39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8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401638"/>
            <a:ext cx="8243887" cy="792162"/>
          </a:xfrm>
        </p:spPr>
        <p:txBody>
          <a:bodyPr/>
          <a:lstStyle/>
          <a:p>
            <a:r>
              <a:rPr lang="en-US" dirty="0"/>
              <a:t>Results -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Fewer </a:t>
            </a:r>
            <a:r>
              <a:rPr lang="en-US" dirty="0"/>
              <a:t>individuals than expected had known sleep apnea </a:t>
            </a:r>
            <a:br>
              <a:rPr lang="en-US" dirty="0"/>
            </a:br>
            <a:r>
              <a:rPr lang="en-US" dirty="0"/>
              <a:t>(1.1% males / 0.2% females)</a:t>
            </a:r>
          </a:p>
          <a:p>
            <a:r>
              <a:rPr lang="en-US" dirty="0"/>
              <a:t>Significantly more men had sleep apnea and reported snoring compared to women.</a:t>
            </a:r>
          </a:p>
          <a:p>
            <a:r>
              <a:rPr lang="en-US" dirty="0"/>
              <a:t>Individuals with snoring and sleep apnea were overweight, had higher blood pressure and reported more daytime sleepiness.</a:t>
            </a:r>
          </a:p>
          <a:p>
            <a:r>
              <a:rPr lang="en-US" dirty="0"/>
              <a:t>There was no significant age difference between the groups.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3ADAC-61FE-4453-B3E1-3D35A3C208E6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2053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KUM Template">
  <a:themeElements>
    <a:clrScheme name="KUM Farbpalette">
      <a:dk1>
        <a:sysClr val="windowText" lastClr="000000"/>
      </a:dk1>
      <a:lt1>
        <a:sysClr val="window" lastClr="FFFFFF"/>
      </a:lt1>
      <a:dk2>
        <a:srgbClr val="009440"/>
      </a:dk2>
      <a:lt2>
        <a:srgbClr val="A8C855"/>
      </a:lt2>
      <a:accent1>
        <a:srgbClr val="A8C855"/>
      </a:accent1>
      <a:accent2>
        <a:srgbClr val="005278"/>
      </a:accent2>
      <a:accent3>
        <a:srgbClr val="72859D"/>
      </a:accent3>
      <a:accent4>
        <a:srgbClr val="B6CAC8"/>
      </a:accent4>
      <a:accent5>
        <a:srgbClr val="CF8700"/>
      </a:accent5>
      <a:accent6>
        <a:srgbClr val="9F3C20"/>
      </a:accent6>
      <a:hlink>
        <a:srgbClr val="0000FF"/>
      </a:hlink>
      <a:folHlink>
        <a:srgbClr val="800080"/>
      </a:folHlink>
    </a:clrScheme>
    <a:fontScheme name="KUM Schrifta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>
            <a:latin typeface="Verdana" pitchFamily="34" charset="0"/>
            <a:ea typeface="Verdana" pitchFamily="34" charset="0"/>
            <a:cs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 marL="285750" indent="-285750">
          <a:buClr>
            <a:schemeClr val="bg2"/>
          </a:buClr>
          <a:buSzPct val="140000"/>
          <a:buFont typeface="Wingdings" pitchFamily="2" charset="2"/>
          <a:buChar char="§"/>
          <a:defRPr sz="16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Fallvorstellung 12.10 </Template>
  <TotalTime>8</TotalTime>
  <Words>656</Words>
  <Application>Microsoft Office PowerPoint</Application>
  <PresentationFormat>On-screen Show (4:3)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LMU CompatilFact</vt:lpstr>
      <vt:lpstr>Verdana</vt:lpstr>
      <vt:lpstr>Wingdings</vt:lpstr>
      <vt:lpstr>ヒラギノ角ゴ ProN W3</vt:lpstr>
      <vt:lpstr>1_KUM Template</vt:lpstr>
      <vt:lpstr>Benutzerdefiniertes Design</vt:lpstr>
      <vt:lpstr>3_Benutzerdefiniertes Design</vt:lpstr>
      <vt:lpstr>7_Benutzerdefiniertes Design</vt:lpstr>
      <vt:lpstr>1_Benutzerdefiniertes Design</vt:lpstr>
      <vt:lpstr>4_Benutzerdefiniertes Design</vt:lpstr>
      <vt:lpstr>2_Benutzerdefiniertes Design</vt:lpstr>
      <vt:lpstr>Subclinical Changes in Cardiac Functional Parameters as Determined by MRI in Patients with Sleep Apnea and Snoring: Findings from UK Biobank</vt:lpstr>
      <vt:lpstr>UK Biobank</vt:lpstr>
      <vt:lpstr>Obstructive sleep apnea (OSA)</vt:lpstr>
      <vt:lpstr>Obstructive sleep apnea</vt:lpstr>
      <vt:lpstr>Obstructive sleep apnea – Symptoms</vt:lpstr>
      <vt:lpstr>Purpose of our study</vt:lpstr>
      <vt:lpstr>Material and methods – demographics</vt:lpstr>
      <vt:lpstr>Material and methods - HEart IMAGING</vt:lpstr>
      <vt:lpstr>Results - Demographics</vt:lpstr>
      <vt:lpstr>Results – Heart parameters Females</vt:lpstr>
      <vt:lpstr>Results – Heart parameters MALES</vt:lpstr>
      <vt:lpstr>Conclusion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Interaktive Fallbesprechung</dc:title>
  <dc:creator>Adrian Curta</dc:creator>
  <cp:lastModifiedBy>Dionna Arnold</cp:lastModifiedBy>
  <cp:revision>184</cp:revision>
  <dcterms:created xsi:type="dcterms:W3CDTF">2015-09-19T07:56:18Z</dcterms:created>
  <dcterms:modified xsi:type="dcterms:W3CDTF">2018-11-15T16:18:15Z</dcterms:modified>
</cp:coreProperties>
</file>