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63" r:id="rId5"/>
    <p:sldId id="264" r:id="rId6"/>
    <p:sldId id="266" r:id="rId7"/>
    <p:sldId id="265" r:id="rId8"/>
    <p:sldId id="267" r:id="rId9"/>
    <p:sldId id="260" r:id="rId10"/>
  </p:sldIdLst>
  <p:sldSz cx="12192000" cy="6858000"/>
  <p:notesSz cx="6858000" cy="9144000"/>
  <p:embeddedFontLst>
    <p:embeddedFont>
      <p:font typeface="Capitana Light" panose="020B0604020202020204" charset="0"/>
      <p:regular r:id="rId12"/>
      <p:italic r:id="rId13"/>
    </p:embeddedFont>
    <p:embeddedFont>
      <p:font typeface="Uni Neue Regular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55A"/>
    <a:srgbClr val="00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F82F-F53A-4143-93FC-87550EA2F1B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91ABF-C88E-7843-B5D2-A9AAE3B8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2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91ABF-C88E-7843-B5D2-A9AAE3B8E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1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42E7-1247-637B-706C-AA762B88C6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3626" y="397934"/>
            <a:ext cx="11503300" cy="12445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 i="0">
                <a:latin typeface="Capitana Light" panose="020B0402020204060303" pitchFamily="34" charset="77"/>
              </a:defRPr>
            </a:lvl1pPr>
          </a:lstStyle>
          <a:p>
            <a:r>
              <a:rPr lang="en-US"/>
              <a:t>CLICK TO EDIT TITLE </a:t>
            </a:r>
            <a:br>
              <a:rPr lang="en-US"/>
            </a:br>
            <a:r>
              <a:rPr lang="en-US"/>
              <a:t>MASTER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40457-18C4-D741-A868-DF00AEAD1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626" y="197524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Capitana" panose="020B050202020406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810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4E57-E7BC-765B-2615-645E8715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407867"/>
            <a:ext cx="10268712" cy="506534"/>
          </a:xfrm>
          <a:prstGeom prst="rect">
            <a:avLst/>
          </a:prstGeom>
        </p:spPr>
        <p:txBody>
          <a:bodyPr/>
          <a:lstStyle>
            <a:lvl1pPr>
              <a:defRPr sz="3000" b="0" i="0">
                <a:latin typeface="Capitana Light" panose="020B040202020406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F80B-11FF-5E66-4D13-2EAA877C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" y="1253331"/>
            <a:ext cx="10268712" cy="4351338"/>
          </a:xfrm>
          <a:prstGeom prst="rect">
            <a:avLst/>
          </a:prstGeom>
        </p:spPr>
        <p:txBody>
          <a:bodyPr/>
          <a:lstStyle>
            <a:lvl1pPr>
              <a:defRPr sz="2600" b="0" i="0">
                <a:latin typeface="Capitana Light" panose="020B0402020204060303" pitchFamily="34" charset="77"/>
              </a:defRPr>
            </a:lvl1pPr>
            <a:lvl2pPr>
              <a:defRPr b="0" i="0">
                <a:latin typeface="Capitana Light" panose="020B0402020204060303" pitchFamily="34" charset="77"/>
              </a:defRPr>
            </a:lvl2pPr>
            <a:lvl3pPr>
              <a:defRPr b="0" i="0">
                <a:latin typeface="Capitana Light" panose="020B0402020204060303" pitchFamily="34" charset="77"/>
              </a:defRPr>
            </a:lvl3pPr>
            <a:lvl4pPr>
              <a:defRPr b="0" i="0">
                <a:latin typeface="Capitana Light" panose="020B0402020204060303" pitchFamily="34" charset="77"/>
              </a:defRPr>
            </a:lvl4pPr>
            <a:lvl5pPr>
              <a:defRPr b="0" i="0">
                <a:latin typeface="Capitana Light" panose="020B04020202040603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7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522E-F7DE-A000-16F4-EAF44E25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1" y="365126"/>
            <a:ext cx="10515600" cy="1065741"/>
          </a:xfrm>
          <a:prstGeom prst="rect">
            <a:avLst/>
          </a:prstGeom>
        </p:spPr>
        <p:txBody>
          <a:bodyPr/>
          <a:lstStyle>
            <a:lvl1pPr>
              <a:defRPr sz="3000" b="0" i="0">
                <a:latin typeface="Capitana Light" panose="020B040202020406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C4821-6A62-11B7-2FA5-0CADF4A5A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331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apitana Light" panose="020B0402020204060303" pitchFamily="34" charset="77"/>
              </a:defRPr>
            </a:lvl1pPr>
            <a:lvl2pPr>
              <a:defRPr sz="2200" b="0" i="0">
                <a:latin typeface="Capitana Light" panose="020B0402020204060303" pitchFamily="34" charset="77"/>
              </a:defRPr>
            </a:lvl2pPr>
            <a:lvl3pPr>
              <a:defRPr sz="2000" b="0" i="0">
                <a:latin typeface="Capitana Light" panose="020B0402020204060303" pitchFamily="34" charset="77"/>
              </a:defRPr>
            </a:lvl3pPr>
            <a:lvl4pPr>
              <a:defRPr sz="1800" b="0" i="0">
                <a:latin typeface="Capitana Light" panose="020B0402020204060303" pitchFamily="34" charset="77"/>
              </a:defRPr>
            </a:lvl4pPr>
            <a:lvl5pPr>
              <a:defRPr sz="1600" b="0" i="0">
                <a:latin typeface="Capitana Light" panose="020B04020202040603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E5027-E44A-2D25-66C8-E18F20194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6331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apitana Light" panose="020B0402020204060303" pitchFamily="34" charset="77"/>
              </a:defRPr>
            </a:lvl1pPr>
            <a:lvl2pPr>
              <a:defRPr sz="2200" b="0" i="0">
                <a:latin typeface="Capitana Light" panose="020B0402020204060303" pitchFamily="34" charset="77"/>
              </a:defRPr>
            </a:lvl2pPr>
            <a:lvl3pPr>
              <a:defRPr b="0" i="0">
                <a:latin typeface="Capitana Light" panose="020B0402020204060303" pitchFamily="34" charset="77"/>
              </a:defRPr>
            </a:lvl3pPr>
            <a:lvl4pPr>
              <a:defRPr b="0" i="0">
                <a:latin typeface="Capitana Light" panose="020B0402020204060303" pitchFamily="34" charset="77"/>
              </a:defRPr>
            </a:lvl4pPr>
            <a:lvl5pPr>
              <a:defRPr sz="1600" b="0" i="0">
                <a:latin typeface="Capitana Light" panose="020B04020202040603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0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A2CB-D3CB-F562-BF7B-F5963039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419101"/>
            <a:ext cx="10515600" cy="823912"/>
          </a:xfrm>
          <a:prstGeom prst="rect">
            <a:avLst/>
          </a:prstGeom>
        </p:spPr>
        <p:txBody>
          <a:bodyPr/>
          <a:lstStyle>
            <a:lvl1pPr>
              <a:defRPr sz="3000" b="0" i="0">
                <a:latin typeface="Capitana Light" panose="020B040202020406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B578-9289-331D-7EEE-F509FC5E7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13" y="1552575"/>
            <a:ext cx="5157787" cy="476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apitana Light" panose="020B04020202040603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BAC69-3481-354E-2BD2-F84DAFA36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2266949"/>
            <a:ext cx="5157787" cy="42386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apitana Light" panose="020B0402020204060303" pitchFamily="34" charset="77"/>
              </a:defRPr>
            </a:lvl1pPr>
            <a:lvl2pPr>
              <a:defRPr sz="2200" b="0" i="0">
                <a:latin typeface="Capitana Light" panose="020B0402020204060303" pitchFamily="34" charset="77"/>
              </a:defRPr>
            </a:lvl2pPr>
            <a:lvl3pPr>
              <a:defRPr b="0" i="0">
                <a:latin typeface="Capitana Light" panose="020B0402020204060303" pitchFamily="34" charset="77"/>
              </a:defRPr>
            </a:lvl3pPr>
            <a:lvl4pPr>
              <a:defRPr b="0" i="0">
                <a:latin typeface="Capitana Light" panose="020B0402020204060303" pitchFamily="34" charset="77"/>
              </a:defRPr>
            </a:lvl4pPr>
            <a:lvl5pPr>
              <a:defRPr sz="1600" b="0" i="0">
                <a:latin typeface="Capitana Light" panose="020B04020202040603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E51BE-143C-84C3-467D-AD5F63F98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3600" y="1552573"/>
            <a:ext cx="5183188" cy="4762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apitana Light" panose="020B04020202040603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508A4-65B5-2A28-D2FA-67A00D590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3600" y="2266950"/>
            <a:ext cx="5183188" cy="4238624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apitana Light" panose="020B0402020204060303" pitchFamily="34" charset="77"/>
              </a:defRPr>
            </a:lvl1pPr>
            <a:lvl2pPr>
              <a:defRPr sz="2200" b="0" i="0">
                <a:latin typeface="Capitana Light" panose="020B0402020204060303" pitchFamily="34" charset="77"/>
              </a:defRPr>
            </a:lvl2pPr>
            <a:lvl3pPr>
              <a:defRPr b="0" i="0">
                <a:latin typeface="Capitana Light" panose="020B0402020204060303" pitchFamily="34" charset="77"/>
              </a:defRPr>
            </a:lvl3pPr>
            <a:lvl4pPr>
              <a:defRPr b="0" i="0">
                <a:latin typeface="Capitana Light" panose="020B0402020204060303" pitchFamily="34" charset="77"/>
              </a:defRPr>
            </a:lvl4pPr>
            <a:lvl5pPr>
              <a:defRPr sz="1600" b="0" i="0">
                <a:latin typeface="Capitana Light" panose="020B04020202040603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62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4FD0-566A-6EEB-189E-8969B0743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3" y="422275"/>
            <a:ext cx="11463237" cy="130378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3F255A"/>
                </a:solidFill>
                <a:latin typeface="Capitana Light" panose="020B0402020204060303" pitchFamily="34" charset="77"/>
              </a:defRPr>
            </a:lvl1pPr>
          </a:lstStyle>
          <a:p>
            <a:r>
              <a:rPr lang="en-US"/>
              <a:t>CLICK TO EDIT TITLE </a:t>
            </a:r>
            <a:br>
              <a:rPr lang="en-US"/>
            </a:br>
            <a:r>
              <a:rPr lang="en-US"/>
              <a:t>MASTER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A9A2A-0D57-E063-7BE5-C09A653C2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626" y="1975241"/>
            <a:ext cx="11441654" cy="3934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3F255A"/>
                </a:solidFill>
                <a:latin typeface="Capitana" panose="020B050202020406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351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15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754F-7846-4891-7516-1C829DB7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46" y="428625"/>
            <a:ext cx="3932237" cy="990599"/>
          </a:xfrm>
          <a:prstGeom prst="rect">
            <a:avLst/>
          </a:prstGeom>
        </p:spPr>
        <p:txBody>
          <a:bodyPr anchor="b"/>
          <a:lstStyle>
            <a:lvl1pPr>
              <a:defRPr sz="3000" b="0" i="0">
                <a:latin typeface="Capitana Light" panose="020B040202020406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76F28-4F10-F47E-5157-BB8F08AA9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46" y="428625"/>
            <a:ext cx="6592379" cy="4873625"/>
          </a:xfrm>
          <a:prstGeom prst="rect">
            <a:avLst/>
          </a:prstGeom>
        </p:spPr>
        <p:txBody>
          <a:bodyPr/>
          <a:lstStyle>
            <a:lvl1pPr>
              <a:defRPr sz="3000" b="0" i="0">
                <a:latin typeface="Capitana Light" panose="020B0402020204060303" pitchFamily="34" charset="77"/>
              </a:defRPr>
            </a:lvl1pPr>
            <a:lvl2pPr>
              <a:defRPr sz="2800" b="0" i="0">
                <a:latin typeface="Capitana Light" panose="020B0402020204060303" pitchFamily="34" charset="77"/>
              </a:defRPr>
            </a:lvl2pPr>
            <a:lvl3pPr>
              <a:defRPr sz="2400" b="0" i="0">
                <a:latin typeface="Capitana Light" panose="020B0402020204060303" pitchFamily="34" charset="77"/>
              </a:defRPr>
            </a:lvl3pPr>
            <a:lvl4pPr>
              <a:defRPr sz="2000" b="0" i="0">
                <a:latin typeface="Capitana Light" panose="020B0402020204060303" pitchFamily="34" charset="77"/>
              </a:defRPr>
            </a:lvl4pPr>
            <a:lvl5pPr>
              <a:defRPr sz="2000" b="0" i="0">
                <a:latin typeface="Capitana Light" panose="020B04020202040603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35BE6-5D61-75A8-847F-6609ADF90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9446" y="1600199"/>
            <a:ext cx="3932237" cy="3630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pitana Light" panose="020B040202020406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4F95-8168-49B4-04A3-4507CD8F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71" y="434975"/>
            <a:ext cx="3932237" cy="896936"/>
          </a:xfrm>
          <a:prstGeom prst="rect">
            <a:avLst/>
          </a:prstGeom>
        </p:spPr>
        <p:txBody>
          <a:bodyPr anchor="b"/>
          <a:lstStyle>
            <a:lvl1pPr>
              <a:defRPr sz="3000" b="0" i="0">
                <a:latin typeface="Capitana Light" panose="020B040202020406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26BD2-A1E7-E497-D89E-3CC8F98AC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0471" y="434975"/>
            <a:ext cx="6172200" cy="5045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4BDC4-2E41-5EC9-9012-0A170B0DE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071" y="1589086"/>
            <a:ext cx="3932237" cy="3725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pitana Light" panose="020B040202020406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1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43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52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9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Uni Neue Regula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apitana Light" panose="020B040202020406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apitana Light" panose="020B040202020406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apitana Light" panose="020B040202020406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pitana Light" panose="020B040202020406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pitana Light" panose="020B040202020406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398C-6412-C9E0-8177-794B2A36B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DDD78-F2E0-D194-77B1-2E96EC647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C1B79C-53A1-2166-4FA5-FF464EF308D7}"/>
              </a:ext>
            </a:extLst>
          </p:cNvPr>
          <p:cNvSpPr txBox="1"/>
          <p:nvPr/>
        </p:nvSpPr>
        <p:spPr>
          <a:xfrm>
            <a:off x="2988013" y="1624848"/>
            <a:ext cx="6215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pitana Light" panose="020B0402020204060303" pitchFamily="34" charset="77"/>
              </a:rPr>
              <a:t>This slide deck was prepared with additional layout options. Simply choose the layout to best represent your content under the New Slide option.</a:t>
            </a:r>
          </a:p>
          <a:p>
            <a:pPr algn="ctr"/>
            <a:endParaRPr lang="en-US" sz="2400">
              <a:solidFill>
                <a:schemeClr val="bg1"/>
              </a:solidFill>
              <a:latin typeface="Capitana Light" panose="020B0402020204060303" pitchFamily="34" charset="77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Capitana Light" panose="020B0402020204060303" pitchFamily="34" charset="77"/>
              </a:rPr>
              <a:t>********</a:t>
            </a:r>
          </a:p>
          <a:p>
            <a:pPr algn="ctr"/>
            <a:endParaRPr lang="en-US" sz="2400">
              <a:solidFill>
                <a:schemeClr val="bg1"/>
              </a:solidFill>
              <a:latin typeface="Capitana Light" panose="020B0402020204060303" pitchFamily="34" charset="77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Capitana Light" panose="020B0402020204060303" pitchFamily="34" charset="77"/>
              </a:rPr>
              <a:t>Delete this slide prior to finalizing.</a:t>
            </a:r>
          </a:p>
        </p:txBody>
      </p:sp>
    </p:spTree>
    <p:extLst>
      <p:ext uri="{BB962C8B-B14F-4D97-AF65-F5344CB8AC3E}">
        <p14:creationId xmlns:p14="http://schemas.microsoft.com/office/powerpoint/2010/main" val="7720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1AFB-B096-51F0-1EA4-E95CC706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6F8C1-F852-92A6-1278-08209BF34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231C-CD1F-671F-6E6B-3ED16ED0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39AC0-29D8-7C31-88E2-B66BEC3B61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D416B-27E6-6954-14C6-9E2EEA02F8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0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FDD5-5544-FDCF-A348-3ECE81C0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7C5BB-AE76-E5B2-03CD-0FB6F651F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50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EFFFF"/>
      </a:hlink>
      <a:folHlink>
        <a:srgbClr val="FE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95A12A12CA64A9B907A81A4FB8097" ma:contentTypeVersion="14" ma:contentTypeDescription="Create a new document." ma:contentTypeScope="" ma:versionID="4fb2d014a79fcdfdd007e185199f4945">
  <xsd:schema xmlns:xsd="http://www.w3.org/2001/XMLSchema" xmlns:xs="http://www.w3.org/2001/XMLSchema" xmlns:p="http://schemas.microsoft.com/office/2006/metadata/properties" xmlns:ns2="466d5baa-64f5-483f-a967-0ecce845ecc2" targetNamespace="http://schemas.microsoft.com/office/2006/metadata/properties" ma:root="true" ma:fieldsID="8f4b2d54ea9867fc2912ca44b7974960" ns2:_="">
    <xsd:import namespace="466d5baa-64f5-483f-a967-0ecce845ec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d5baa-64f5-483f-a967-0ecce845e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B8860A-24CE-443C-A658-A839F2E9C676}">
  <ds:schemaRefs>
    <ds:schemaRef ds:uri="466d5baa-64f5-483f-a967-0ecce845ec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1B2897F-C968-4451-945D-7C11AF8D1F24}">
  <ds:schemaRefs>
    <ds:schemaRef ds:uri="47604c38-efe4-447a-9829-8334d16721e2"/>
    <ds:schemaRef ds:uri="d62a8807-4fe3-4db8-a35c-94c3fc05397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952104B-3834-4A9C-AB7F-03D409C241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lecture title here</dc:title>
  <dc:creator>Ken Ejka</dc:creator>
  <cp:revision>3</cp:revision>
  <dcterms:created xsi:type="dcterms:W3CDTF">2025-03-27T13:52:40Z</dcterms:created>
  <dcterms:modified xsi:type="dcterms:W3CDTF">2026-05-18T17:19:45Z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0x010100EED95A12A12CA64A9B907A81A4FB8097</vt:lpwstr>
  </property>
</Properties>
</file>