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1"/>
  </p:notesMasterIdLst>
  <p:sldIdLst>
    <p:sldId id="263" r:id="rId5"/>
    <p:sldId id="264" r:id="rId6"/>
    <p:sldId id="266" r:id="rId7"/>
    <p:sldId id="265" r:id="rId8"/>
    <p:sldId id="267" r:id="rId9"/>
    <p:sldId id="260" r:id="rId10"/>
  </p:sldIdLst>
  <p:sldSz cx="12192000" cy="6858000"/>
  <p:notesSz cx="6858000" cy="9144000"/>
  <p:embeddedFontLst>
    <p:embeddedFont>
      <p:font typeface="Capitana Light" panose="020B0604020202020204" charset="0"/>
      <p:regular r:id="rId12"/>
      <p:italic r:id="rId13"/>
    </p:embeddedFont>
    <p:embeddedFont>
      <p:font typeface="Uni Neue Regular" charset="0"/>
      <p:regular r:id="rId14"/>
      <p: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255A"/>
    <a:srgbClr val="0085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3C3D13-1326-4CC5-87BE-0BE6D16F3672}" v="1" dt="2026-10-13T17:13:47.1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23"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7FA74-6010-430D-83AC-B537D2E0104B}" type="datetimeFigureOut">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941CBA-74A6-4CC1-BD7C-76D2209823E4}" type="slidenum">
              <a:t>‹#›</a:t>
            </a:fld>
            <a:endParaRPr lang="en-US"/>
          </a:p>
        </p:txBody>
      </p:sp>
    </p:spTree>
    <p:extLst>
      <p:ext uri="{BB962C8B-B14F-4D97-AF65-F5344CB8AC3E}">
        <p14:creationId xmlns:p14="http://schemas.microsoft.com/office/powerpoint/2010/main" val="839716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591ABF-C88E-7843-B5D2-A9AAE3B8EA75}" type="slidenum">
              <a:rPr lang="en-US" smtClean="0"/>
              <a:t>1</a:t>
            </a:fld>
            <a:endParaRPr lang="en-US"/>
          </a:p>
        </p:txBody>
      </p:sp>
    </p:spTree>
    <p:extLst>
      <p:ext uri="{BB962C8B-B14F-4D97-AF65-F5344CB8AC3E}">
        <p14:creationId xmlns:p14="http://schemas.microsoft.com/office/powerpoint/2010/main" val="1624014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Presenter instruction: Complete the AI disclosure line only if you used AI for this slide. Identify the actual tool and the specific task or content it assisted with. Delete the disclosure line if you did not use AI. Keep the completed disclosure visible, or move it beside the affected content. Repeat it on every applicable slide.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Presenter instruction: Complete the AI disclosure line only if you used AI for this slide. Identify the actual tool and the specific task or content it assisted with. Delete the disclosure line if you did not use AI. Keep the completed disclosure visible, or move it beside the affected content. Repeat it on every applicable slide.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142E7-1247-637B-706C-AA762B88C6A6}"/>
              </a:ext>
            </a:extLst>
          </p:cNvPr>
          <p:cNvSpPr>
            <a:spLocks noGrp="1"/>
          </p:cNvSpPr>
          <p:nvPr>
            <p:ph type="ctrTitle" hasCustomPrompt="1"/>
          </p:nvPr>
        </p:nvSpPr>
        <p:spPr>
          <a:xfrm>
            <a:off x="373626" y="397934"/>
            <a:ext cx="11503300" cy="1244594"/>
          </a:xfrm>
          <a:prstGeom prst="rect">
            <a:avLst/>
          </a:prstGeom>
        </p:spPr>
        <p:txBody>
          <a:bodyPr anchor="b">
            <a:normAutofit/>
          </a:bodyPr>
          <a:lstStyle>
            <a:lvl1pPr algn="l">
              <a:defRPr sz="4000" b="0" i="0">
                <a:latin typeface="Capitana Light" panose="020B0402020204060303" pitchFamily="34" charset="77"/>
              </a:defRPr>
            </a:lvl1pPr>
          </a:lstStyle>
          <a:p>
            <a:r>
              <a:rPr lang="en-US"/>
              <a:t>CLICK TO EDIT TITLE </a:t>
            </a:r>
            <a:br>
              <a:rPr lang="en-US"/>
            </a:br>
            <a:r>
              <a:rPr lang="en-US"/>
              <a:t>MASTER STYLE</a:t>
            </a:r>
          </a:p>
        </p:txBody>
      </p:sp>
      <p:sp>
        <p:nvSpPr>
          <p:cNvPr id="3" name="Subtitle 2">
            <a:extLst>
              <a:ext uri="{FF2B5EF4-FFF2-40B4-BE49-F238E27FC236}">
                <a16:creationId xmlns:a16="http://schemas.microsoft.com/office/drawing/2014/main" id="{BBD40457-18C4-D741-A868-DF00AEAD169C}"/>
              </a:ext>
            </a:extLst>
          </p:cNvPr>
          <p:cNvSpPr>
            <a:spLocks noGrp="1"/>
          </p:cNvSpPr>
          <p:nvPr>
            <p:ph type="subTitle" idx="1"/>
          </p:nvPr>
        </p:nvSpPr>
        <p:spPr>
          <a:xfrm>
            <a:off x="373626" y="1975242"/>
            <a:ext cx="9144000" cy="1655762"/>
          </a:xfrm>
          <a:prstGeom prst="rect">
            <a:avLst/>
          </a:prstGeom>
        </p:spPr>
        <p:txBody>
          <a:bodyPr/>
          <a:lstStyle>
            <a:lvl1pPr marL="0" indent="0" algn="l">
              <a:buNone/>
              <a:defRPr sz="2400" b="0" i="0">
                <a:latin typeface="Capitana" panose="020B05020202040603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08107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D4E57-E7BC-765B-2615-645E8715245F}"/>
              </a:ext>
            </a:extLst>
          </p:cNvPr>
          <p:cNvSpPr>
            <a:spLocks noGrp="1"/>
          </p:cNvSpPr>
          <p:nvPr>
            <p:ph type="title"/>
          </p:nvPr>
        </p:nvSpPr>
        <p:spPr>
          <a:xfrm>
            <a:off x="390144" y="407867"/>
            <a:ext cx="10268712" cy="506534"/>
          </a:xfrm>
          <a:prstGeom prst="rect">
            <a:avLst/>
          </a:prstGeom>
        </p:spPr>
        <p:txBody>
          <a:bodyPr/>
          <a:lstStyle>
            <a:lvl1pPr>
              <a:defRPr sz="3000" b="0" i="0">
                <a:latin typeface="Capitana Light" panose="020B04020202040603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958FF80B-11FF-5E66-4D13-2EAA877C2398}"/>
              </a:ext>
            </a:extLst>
          </p:cNvPr>
          <p:cNvSpPr>
            <a:spLocks noGrp="1"/>
          </p:cNvSpPr>
          <p:nvPr>
            <p:ph idx="1"/>
          </p:nvPr>
        </p:nvSpPr>
        <p:spPr>
          <a:xfrm>
            <a:off x="390144" y="1253331"/>
            <a:ext cx="10268712" cy="4351338"/>
          </a:xfrm>
          <a:prstGeom prst="rect">
            <a:avLst/>
          </a:prstGeom>
        </p:spPr>
        <p:txBody>
          <a:bodyPr/>
          <a:lstStyle>
            <a:lvl1pPr>
              <a:defRPr sz="2600" b="0" i="0">
                <a:latin typeface="Capitana Light" panose="020B0402020204060303" pitchFamily="34" charset="77"/>
              </a:defRPr>
            </a:lvl1pPr>
            <a:lvl2pPr>
              <a:defRPr b="0" i="0">
                <a:latin typeface="Capitana Light" panose="020B0402020204060303" pitchFamily="34" charset="77"/>
              </a:defRPr>
            </a:lvl2pPr>
            <a:lvl3pPr>
              <a:defRPr b="0" i="0">
                <a:latin typeface="Capitana Light" panose="020B0402020204060303" pitchFamily="34" charset="77"/>
              </a:defRPr>
            </a:lvl3pPr>
            <a:lvl4pPr>
              <a:defRPr b="0" i="0">
                <a:latin typeface="Capitana Light" panose="020B0402020204060303" pitchFamily="34" charset="77"/>
              </a:defRPr>
            </a:lvl4pPr>
            <a:lvl5pPr>
              <a:defRPr b="0" i="0">
                <a:latin typeface="Capitana Light" panose="020B04020202040603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675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522E-F7DE-A000-16F4-EAF44E25798E}"/>
              </a:ext>
            </a:extLst>
          </p:cNvPr>
          <p:cNvSpPr>
            <a:spLocks noGrp="1"/>
          </p:cNvSpPr>
          <p:nvPr>
            <p:ph type="title"/>
          </p:nvPr>
        </p:nvSpPr>
        <p:spPr>
          <a:xfrm>
            <a:off x="362331" y="365126"/>
            <a:ext cx="10515600" cy="1065741"/>
          </a:xfrm>
          <a:prstGeom prst="rect">
            <a:avLst/>
          </a:prstGeom>
        </p:spPr>
        <p:txBody>
          <a:bodyPr/>
          <a:lstStyle>
            <a:lvl1pPr>
              <a:defRPr sz="3000" b="0" i="0">
                <a:latin typeface="Capitana Light" panose="020B04020202040603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A19C4821-6A62-11B7-2FA5-0CADF4A5AD01}"/>
              </a:ext>
            </a:extLst>
          </p:cNvPr>
          <p:cNvSpPr>
            <a:spLocks noGrp="1"/>
          </p:cNvSpPr>
          <p:nvPr>
            <p:ph sz="half" idx="1"/>
          </p:nvPr>
        </p:nvSpPr>
        <p:spPr>
          <a:xfrm>
            <a:off x="362331" y="1825625"/>
            <a:ext cx="5181600" cy="4351338"/>
          </a:xfrm>
          <a:prstGeom prst="rect">
            <a:avLst/>
          </a:prstGeom>
        </p:spPr>
        <p:txBody>
          <a:bodyPr/>
          <a:lstStyle>
            <a:lvl1pPr>
              <a:defRPr sz="2400" b="0" i="0">
                <a:latin typeface="Capitana Light" panose="020B0402020204060303" pitchFamily="34" charset="77"/>
              </a:defRPr>
            </a:lvl1pPr>
            <a:lvl2pPr>
              <a:defRPr sz="2200" b="0" i="0">
                <a:latin typeface="Capitana Light" panose="020B0402020204060303" pitchFamily="34" charset="77"/>
              </a:defRPr>
            </a:lvl2pPr>
            <a:lvl3pPr>
              <a:defRPr sz="2000" b="0" i="0">
                <a:latin typeface="Capitana Light" panose="020B0402020204060303" pitchFamily="34" charset="77"/>
              </a:defRPr>
            </a:lvl3pPr>
            <a:lvl4pPr>
              <a:defRPr sz="1800" b="0" i="0">
                <a:latin typeface="Capitana Light" panose="020B0402020204060303" pitchFamily="34" charset="77"/>
              </a:defRPr>
            </a:lvl4pPr>
            <a:lvl5pPr>
              <a:defRPr sz="1600" b="0" i="0">
                <a:latin typeface="Capitana Light" panose="020B04020202040603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AE5027-E44A-2D25-66C8-E18F20194D64}"/>
              </a:ext>
            </a:extLst>
          </p:cNvPr>
          <p:cNvSpPr>
            <a:spLocks noGrp="1"/>
          </p:cNvSpPr>
          <p:nvPr>
            <p:ph sz="half" idx="2"/>
          </p:nvPr>
        </p:nvSpPr>
        <p:spPr>
          <a:xfrm>
            <a:off x="5696331" y="1825625"/>
            <a:ext cx="5181600" cy="4351338"/>
          </a:xfrm>
          <a:prstGeom prst="rect">
            <a:avLst/>
          </a:prstGeom>
        </p:spPr>
        <p:txBody>
          <a:bodyPr/>
          <a:lstStyle>
            <a:lvl1pPr>
              <a:defRPr sz="2400" b="0" i="0">
                <a:latin typeface="Capitana Light" panose="020B0402020204060303" pitchFamily="34" charset="77"/>
              </a:defRPr>
            </a:lvl1pPr>
            <a:lvl2pPr>
              <a:defRPr sz="2200" b="0" i="0">
                <a:latin typeface="Capitana Light" panose="020B0402020204060303" pitchFamily="34" charset="77"/>
              </a:defRPr>
            </a:lvl2pPr>
            <a:lvl3pPr>
              <a:defRPr b="0" i="0">
                <a:latin typeface="Capitana Light" panose="020B0402020204060303" pitchFamily="34" charset="77"/>
              </a:defRPr>
            </a:lvl3pPr>
            <a:lvl4pPr>
              <a:defRPr b="0" i="0">
                <a:latin typeface="Capitana Light" panose="020B0402020204060303" pitchFamily="34" charset="77"/>
              </a:defRPr>
            </a:lvl4pPr>
            <a:lvl5pPr>
              <a:defRPr sz="1600" b="0" i="0">
                <a:latin typeface="Capitana Light" panose="020B04020202040603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0092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DA2CB-D3CB-F562-BF7B-F5963039EE6C}"/>
              </a:ext>
            </a:extLst>
          </p:cNvPr>
          <p:cNvSpPr>
            <a:spLocks noGrp="1"/>
          </p:cNvSpPr>
          <p:nvPr>
            <p:ph type="title"/>
          </p:nvPr>
        </p:nvSpPr>
        <p:spPr>
          <a:xfrm>
            <a:off x="430213" y="419101"/>
            <a:ext cx="10515600" cy="823912"/>
          </a:xfrm>
          <a:prstGeom prst="rect">
            <a:avLst/>
          </a:prstGeom>
        </p:spPr>
        <p:txBody>
          <a:bodyPr/>
          <a:lstStyle>
            <a:lvl1pPr>
              <a:defRPr sz="3000" b="0" i="0">
                <a:latin typeface="Capitana Light" panose="020B0402020204060303" pitchFamily="34" charset="77"/>
              </a:defRPr>
            </a:lvl1pPr>
          </a:lstStyle>
          <a:p>
            <a:r>
              <a:rPr lang="en-US"/>
              <a:t>Click to edit Master title style</a:t>
            </a:r>
          </a:p>
        </p:txBody>
      </p:sp>
      <p:sp>
        <p:nvSpPr>
          <p:cNvPr id="3" name="Text Placeholder 2">
            <a:extLst>
              <a:ext uri="{FF2B5EF4-FFF2-40B4-BE49-F238E27FC236}">
                <a16:creationId xmlns:a16="http://schemas.microsoft.com/office/drawing/2014/main" id="{BA42B578-9289-331D-7EEE-F509FC5E7756}"/>
              </a:ext>
            </a:extLst>
          </p:cNvPr>
          <p:cNvSpPr>
            <a:spLocks noGrp="1"/>
          </p:cNvSpPr>
          <p:nvPr>
            <p:ph type="body" idx="1"/>
          </p:nvPr>
        </p:nvSpPr>
        <p:spPr>
          <a:xfrm>
            <a:off x="430213" y="1552575"/>
            <a:ext cx="5157787" cy="476250"/>
          </a:xfrm>
          <a:prstGeom prst="rect">
            <a:avLst/>
          </a:prstGeom>
        </p:spPr>
        <p:txBody>
          <a:bodyPr anchor="b"/>
          <a:lstStyle>
            <a:lvl1pPr marL="0" indent="0">
              <a:buNone/>
              <a:defRPr sz="2400" b="0" i="0">
                <a:latin typeface="Capitana Light" panose="020B04020202040603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0BAC69-3481-354E-2BD2-F84DAFA36326}"/>
              </a:ext>
            </a:extLst>
          </p:cNvPr>
          <p:cNvSpPr>
            <a:spLocks noGrp="1"/>
          </p:cNvSpPr>
          <p:nvPr>
            <p:ph sz="half" idx="2"/>
          </p:nvPr>
        </p:nvSpPr>
        <p:spPr>
          <a:xfrm>
            <a:off x="430213" y="2266949"/>
            <a:ext cx="5157787" cy="4238625"/>
          </a:xfrm>
          <a:prstGeom prst="rect">
            <a:avLst/>
          </a:prstGeom>
        </p:spPr>
        <p:txBody>
          <a:bodyPr/>
          <a:lstStyle>
            <a:lvl1pPr>
              <a:defRPr sz="2400" b="0" i="0">
                <a:latin typeface="Capitana Light" panose="020B0402020204060303" pitchFamily="34" charset="77"/>
              </a:defRPr>
            </a:lvl1pPr>
            <a:lvl2pPr>
              <a:defRPr sz="2200" b="0" i="0">
                <a:latin typeface="Capitana Light" panose="020B0402020204060303" pitchFamily="34" charset="77"/>
              </a:defRPr>
            </a:lvl2pPr>
            <a:lvl3pPr>
              <a:defRPr b="0" i="0">
                <a:latin typeface="Capitana Light" panose="020B0402020204060303" pitchFamily="34" charset="77"/>
              </a:defRPr>
            </a:lvl3pPr>
            <a:lvl4pPr>
              <a:defRPr b="0" i="0">
                <a:latin typeface="Capitana Light" panose="020B0402020204060303" pitchFamily="34" charset="77"/>
              </a:defRPr>
            </a:lvl4pPr>
            <a:lvl5pPr>
              <a:defRPr sz="1600" b="0" i="0">
                <a:latin typeface="Capitana Light" panose="020B04020202040603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AE51BE-143C-84C3-467D-AD5F63F98DF9}"/>
              </a:ext>
            </a:extLst>
          </p:cNvPr>
          <p:cNvSpPr>
            <a:spLocks noGrp="1"/>
          </p:cNvSpPr>
          <p:nvPr>
            <p:ph type="body" sz="quarter" idx="3"/>
          </p:nvPr>
        </p:nvSpPr>
        <p:spPr>
          <a:xfrm>
            <a:off x="5943600" y="1552573"/>
            <a:ext cx="5183188" cy="476251"/>
          </a:xfrm>
          <a:prstGeom prst="rect">
            <a:avLst/>
          </a:prstGeom>
        </p:spPr>
        <p:txBody>
          <a:bodyPr anchor="b"/>
          <a:lstStyle>
            <a:lvl1pPr marL="0" indent="0">
              <a:buNone/>
              <a:defRPr sz="2400" b="0" i="0">
                <a:latin typeface="Capitana Light" panose="020B0402020204060303"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9508A4-65B5-2A28-D2FA-67A00D59059D}"/>
              </a:ext>
            </a:extLst>
          </p:cNvPr>
          <p:cNvSpPr>
            <a:spLocks noGrp="1"/>
          </p:cNvSpPr>
          <p:nvPr>
            <p:ph sz="quarter" idx="4"/>
          </p:nvPr>
        </p:nvSpPr>
        <p:spPr>
          <a:xfrm>
            <a:off x="5943600" y="2266950"/>
            <a:ext cx="5183188" cy="4238624"/>
          </a:xfrm>
          <a:prstGeom prst="rect">
            <a:avLst/>
          </a:prstGeom>
        </p:spPr>
        <p:txBody>
          <a:bodyPr/>
          <a:lstStyle>
            <a:lvl1pPr>
              <a:defRPr sz="2400" b="0" i="0">
                <a:latin typeface="Capitana Light" panose="020B0402020204060303" pitchFamily="34" charset="77"/>
              </a:defRPr>
            </a:lvl1pPr>
            <a:lvl2pPr>
              <a:defRPr sz="2200" b="0" i="0">
                <a:latin typeface="Capitana Light" panose="020B0402020204060303" pitchFamily="34" charset="77"/>
              </a:defRPr>
            </a:lvl2pPr>
            <a:lvl3pPr>
              <a:defRPr b="0" i="0">
                <a:latin typeface="Capitana Light" panose="020B0402020204060303" pitchFamily="34" charset="77"/>
              </a:defRPr>
            </a:lvl3pPr>
            <a:lvl4pPr>
              <a:defRPr b="0" i="0">
                <a:latin typeface="Capitana Light" panose="020B0402020204060303" pitchFamily="34" charset="77"/>
              </a:defRPr>
            </a:lvl4pPr>
            <a:lvl5pPr>
              <a:defRPr sz="1600" b="0" i="0">
                <a:latin typeface="Capitana Light" panose="020B0402020204060303"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3626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14FD0-566A-6EEB-189E-8969B0743DCE}"/>
              </a:ext>
            </a:extLst>
          </p:cNvPr>
          <p:cNvSpPr>
            <a:spLocks noGrp="1"/>
          </p:cNvSpPr>
          <p:nvPr>
            <p:ph type="title" hasCustomPrompt="1"/>
          </p:nvPr>
        </p:nvSpPr>
        <p:spPr>
          <a:xfrm>
            <a:off x="352043" y="422275"/>
            <a:ext cx="11463237" cy="1303783"/>
          </a:xfrm>
          <a:prstGeom prst="rect">
            <a:avLst/>
          </a:prstGeom>
        </p:spPr>
        <p:txBody>
          <a:bodyPr/>
          <a:lstStyle>
            <a:lvl1pPr>
              <a:defRPr sz="4000" b="0" i="0">
                <a:solidFill>
                  <a:srgbClr val="3F255A"/>
                </a:solidFill>
                <a:latin typeface="Capitana Light" panose="020B0402020204060303" pitchFamily="34" charset="77"/>
              </a:defRPr>
            </a:lvl1pPr>
          </a:lstStyle>
          <a:p>
            <a:r>
              <a:rPr lang="en-US"/>
              <a:t>CLICK TO EDIT TITLE </a:t>
            </a:r>
            <a:br>
              <a:rPr lang="en-US"/>
            </a:br>
            <a:r>
              <a:rPr lang="en-US"/>
              <a:t>MASTER SLIDE</a:t>
            </a:r>
          </a:p>
        </p:txBody>
      </p:sp>
      <p:sp>
        <p:nvSpPr>
          <p:cNvPr id="3" name="Subtitle 2">
            <a:extLst>
              <a:ext uri="{FF2B5EF4-FFF2-40B4-BE49-F238E27FC236}">
                <a16:creationId xmlns:a16="http://schemas.microsoft.com/office/drawing/2014/main" id="{319A9A2A-0D57-E063-7BE5-C09A653C2643}"/>
              </a:ext>
            </a:extLst>
          </p:cNvPr>
          <p:cNvSpPr>
            <a:spLocks noGrp="1"/>
          </p:cNvSpPr>
          <p:nvPr>
            <p:ph type="subTitle" idx="1"/>
          </p:nvPr>
        </p:nvSpPr>
        <p:spPr>
          <a:xfrm>
            <a:off x="373626" y="1975241"/>
            <a:ext cx="11441654" cy="3934491"/>
          </a:xfrm>
          <a:prstGeom prst="rect">
            <a:avLst/>
          </a:prstGeom>
        </p:spPr>
        <p:txBody>
          <a:bodyPr/>
          <a:lstStyle>
            <a:lvl1pPr marL="0" indent="0" algn="l">
              <a:buNone/>
              <a:defRPr sz="2400" b="0" i="0">
                <a:solidFill>
                  <a:srgbClr val="3F255A"/>
                </a:solidFill>
                <a:latin typeface="Capitana" panose="020B0502020204060303"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373518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2155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F754F-7846-4891-7516-1C829DB737B1}"/>
              </a:ext>
            </a:extLst>
          </p:cNvPr>
          <p:cNvSpPr>
            <a:spLocks noGrp="1"/>
          </p:cNvSpPr>
          <p:nvPr>
            <p:ph type="title"/>
          </p:nvPr>
        </p:nvSpPr>
        <p:spPr>
          <a:xfrm>
            <a:off x="389446" y="428625"/>
            <a:ext cx="3932237" cy="990599"/>
          </a:xfrm>
          <a:prstGeom prst="rect">
            <a:avLst/>
          </a:prstGeom>
        </p:spPr>
        <p:txBody>
          <a:bodyPr anchor="b"/>
          <a:lstStyle>
            <a:lvl1pPr>
              <a:defRPr sz="3000" b="0" i="0">
                <a:latin typeface="Capitana Light" panose="020B0402020204060303" pitchFamily="34"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51376F28-4F10-F47E-5157-BB8F08AA90EF}"/>
              </a:ext>
            </a:extLst>
          </p:cNvPr>
          <p:cNvSpPr>
            <a:spLocks noGrp="1"/>
          </p:cNvSpPr>
          <p:nvPr>
            <p:ph idx="1"/>
          </p:nvPr>
        </p:nvSpPr>
        <p:spPr>
          <a:xfrm>
            <a:off x="4732846" y="428625"/>
            <a:ext cx="6592379" cy="4873625"/>
          </a:xfrm>
          <a:prstGeom prst="rect">
            <a:avLst/>
          </a:prstGeom>
        </p:spPr>
        <p:txBody>
          <a:bodyPr/>
          <a:lstStyle>
            <a:lvl1pPr>
              <a:defRPr sz="3000" b="0" i="0">
                <a:latin typeface="Capitana Light" panose="020B0402020204060303" pitchFamily="34" charset="77"/>
              </a:defRPr>
            </a:lvl1pPr>
            <a:lvl2pPr>
              <a:defRPr sz="2800" b="0" i="0">
                <a:latin typeface="Capitana Light" panose="020B0402020204060303" pitchFamily="34" charset="77"/>
              </a:defRPr>
            </a:lvl2pPr>
            <a:lvl3pPr>
              <a:defRPr sz="2400" b="0" i="0">
                <a:latin typeface="Capitana Light" panose="020B0402020204060303" pitchFamily="34" charset="77"/>
              </a:defRPr>
            </a:lvl3pPr>
            <a:lvl4pPr>
              <a:defRPr sz="2000" b="0" i="0">
                <a:latin typeface="Capitana Light" panose="020B0402020204060303" pitchFamily="34" charset="77"/>
              </a:defRPr>
            </a:lvl4pPr>
            <a:lvl5pPr>
              <a:defRPr sz="2000" b="0" i="0">
                <a:latin typeface="Capitana Light" panose="020B0402020204060303" pitchFamily="34"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B535BE6-5D61-75A8-847F-6609ADF90F4A}"/>
              </a:ext>
            </a:extLst>
          </p:cNvPr>
          <p:cNvSpPr>
            <a:spLocks noGrp="1"/>
          </p:cNvSpPr>
          <p:nvPr>
            <p:ph type="body" sz="half" idx="2"/>
          </p:nvPr>
        </p:nvSpPr>
        <p:spPr>
          <a:xfrm>
            <a:off x="389446" y="1600199"/>
            <a:ext cx="3932237" cy="3630613"/>
          </a:xfrm>
          <a:prstGeom prst="rect">
            <a:avLst/>
          </a:prstGeom>
        </p:spPr>
        <p:txBody>
          <a:bodyPr/>
          <a:lstStyle>
            <a:lvl1pPr marL="0" indent="0">
              <a:buNone/>
              <a:defRPr sz="1600" b="0" i="0">
                <a:latin typeface="Capitana Light" panose="020B0402020204060303"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91129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54F95-8168-49B4-04A3-4507CD8FE32A}"/>
              </a:ext>
            </a:extLst>
          </p:cNvPr>
          <p:cNvSpPr>
            <a:spLocks noGrp="1"/>
          </p:cNvSpPr>
          <p:nvPr>
            <p:ph type="title"/>
          </p:nvPr>
        </p:nvSpPr>
        <p:spPr>
          <a:xfrm>
            <a:off x="437071" y="434975"/>
            <a:ext cx="3932237" cy="896936"/>
          </a:xfrm>
          <a:prstGeom prst="rect">
            <a:avLst/>
          </a:prstGeom>
        </p:spPr>
        <p:txBody>
          <a:bodyPr anchor="b"/>
          <a:lstStyle>
            <a:lvl1pPr>
              <a:defRPr sz="3000" b="0" i="0">
                <a:latin typeface="Capitana Light" panose="020B0402020204060303" pitchFamily="34" charset="77"/>
              </a:defRPr>
            </a:lvl1pPr>
          </a:lstStyle>
          <a:p>
            <a:r>
              <a:rPr lang="en-US"/>
              <a:t>Click to edit Master title style</a:t>
            </a:r>
          </a:p>
        </p:txBody>
      </p:sp>
      <p:sp>
        <p:nvSpPr>
          <p:cNvPr id="3" name="Picture Placeholder 2">
            <a:extLst>
              <a:ext uri="{FF2B5EF4-FFF2-40B4-BE49-F238E27FC236}">
                <a16:creationId xmlns:a16="http://schemas.microsoft.com/office/drawing/2014/main" id="{BAC26BD2-A1E7-E497-D89E-3CC8F98ACE66}"/>
              </a:ext>
            </a:extLst>
          </p:cNvPr>
          <p:cNvSpPr>
            <a:spLocks noGrp="1"/>
          </p:cNvSpPr>
          <p:nvPr>
            <p:ph type="pic" idx="1"/>
          </p:nvPr>
        </p:nvSpPr>
        <p:spPr>
          <a:xfrm>
            <a:off x="4780471" y="434975"/>
            <a:ext cx="6172200" cy="504507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A4BDC4-2E41-5EC9-9012-0A170B0DEC97}"/>
              </a:ext>
            </a:extLst>
          </p:cNvPr>
          <p:cNvSpPr>
            <a:spLocks noGrp="1"/>
          </p:cNvSpPr>
          <p:nvPr>
            <p:ph type="body" sz="half" idx="2"/>
          </p:nvPr>
        </p:nvSpPr>
        <p:spPr>
          <a:xfrm>
            <a:off x="437071" y="1589086"/>
            <a:ext cx="3932237" cy="3725863"/>
          </a:xfrm>
          <a:prstGeom prst="rect">
            <a:avLst/>
          </a:prstGeom>
        </p:spPr>
        <p:txBody>
          <a:bodyPr/>
          <a:lstStyle>
            <a:lvl1pPr marL="0" indent="0">
              <a:buNone/>
              <a:defRPr sz="1600" b="0" i="0">
                <a:latin typeface="Capitana Light" panose="020B0402020204060303" pitchFamily="34"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64183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436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552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9" r:id="rId5"/>
    <p:sldLayoutId id="2147483655" r:id="rId6"/>
    <p:sldLayoutId id="2147483656" r:id="rId7"/>
    <p:sldLayoutId id="2147483657" r:id="rId8"/>
    <p:sldLayoutId id="2147483658" r:id="rId9"/>
  </p:sldLayoutIdLst>
  <p:txStyles>
    <p:titleStyle>
      <a:lvl1pPr algn="l" defTabSz="914400" rtl="0" eaLnBrk="1" latinLnBrk="0" hangingPunct="1">
        <a:lnSpc>
          <a:spcPct val="90000"/>
        </a:lnSpc>
        <a:spcBef>
          <a:spcPct val="0"/>
        </a:spcBef>
        <a:buNone/>
        <a:defRPr sz="4400" b="0" i="0" kern="1200">
          <a:solidFill>
            <a:schemeClr val="bg1"/>
          </a:solidFill>
          <a:latin typeface="Uni Neue Regular"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Capitana Light" panose="020B04020202040603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Capitana Light" panose="020B04020202040603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Capitana Light" panose="020B04020202040603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Capitana Light" panose="020B04020202040603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Capitana Light" panose="020B04020202040603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398C-6412-C9E0-8177-794B2A36BC84}"/>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A71DDD78-F2E0-D194-77B1-2E96EC6474D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37945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C1B79C-53A1-2166-4FA5-FF464EF308D7}"/>
              </a:ext>
            </a:extLst>
          </p:cNvPr>
          <p:cNvSpPr txBox="1"/>
          <p:nvPr/>
        </p:nvSpPr>
        <p:spPr>
          <a:xfrm>
            <a:off x="2988013" y="1624848"/>
            <a:ext cx="6215974" cy="3416320"/>
          </a:xfrm>
          <a:prstGeom prst="rect">
            <a:avLst/>
          </a:prstGeom>
          <a:noFill/>
        </p:spPr>
        <p:txBody>
          <a:bodyPr wrap="square" rtlCol="0">
            <a:spAutoFit/>
          </a:bodyPr>
          <a:lstStyle/>
          <a:p>
            <a:pPr algn="ctr"/>
            <a:r>
              <a:rPr lang="en-US" sz="2400">
                <a:solidFill>
                  <a:schemeClr val="bg1"/>
                </a:solidFill>
                <a:latin typeface="Capitana Light" panose="020B0402020204060303" pitchFamily="34" charset="77"/>
              </a:rPr>
              <a:t>This slide deck was prepared with additional layout options. Simply choose the layout to best represent your content under the New Slide option.</a:t>
            </a:r>
          </a:p>
          <a:p>
            <a:pPr algn="ctr"/>
            <a:endParaRPr lang="en-US" sz="2400">
              <a:solidFill>
                <a:schemeClr val="bg1"/>
              </a:solidFill>
              <a:latin typeface="Capitana Light" panose="020B0402020204060303" pitchFamily="34" charset="77"/>
            </a:endParaRPr>
          </a:p>
          <a:p>
            <a:pPr algn="ctr"/>
            <a:r>
              <a:rPr lang="en-US" sz="2400">
                <a:solidFill>
                  <a:schemeClr val="bg1"/>
                </a:solidFill>
                <a:latin typeface="Capitana Light" panose="020B0402020204060303" pitchFamily="34" charset="77"/>
              </a:rPr>
              <a:t>********</a:t>
            </a:r>
          </a:p>
          <a:p>
            <a:pPr algn="ctr"/>
            <a:endParaRPr lang="en-US" sz="2400">
              <a:solidFill>
                <a:schemeClr val="bg1"/>
              </a:solidFill>
              <a:latin typeface="Capitana Light" panose="020B0402020204060303" pitchFamily="34" charset="77"/>
            </a:endParaRPr>
          </a:p>
          <a:p>
            <a:pPr algn="ctr"/>
            <a:r>
              <a:rPr lang="en-US" sz="2400">
                <a:solidFill>
                  <a:schemeClr val="bg1"/>
                </a:solidFill>
                <a:latin typeface="Capitana Light" panose="020B0402020204060303" pitchFamily="34" charset="77"/>
              </a:rPr>
              <a:t>Delete this slide prior to finalizing.</a:t>
            </a:r>
          </a:p>
        </p:txBody>
      </p:sp>
    </p:spTree>
    <p:extLst>
      <p:ext uri="{BB962C8B-B14F-4D97-AF65-F5344CB8AC3E}">
        <p14:creationId xmlns:p14="http://schemas.microsoft.com/office/powerpoint/2010/main" val="7720105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1AFB-B096-51F0-1EA4-E95CC706D4BC}"/>
              </a:ext>
            </a:extLst>
          </p:cNvPr>
          <p:cNvSpPr>
            <a:spLocks noGrp="1"/>
          </p:cNvSpPr>
          <p:nvPr>
            <p:ph type="title"/>
          </p:nvPr>
        </p:nvSpPr>
        <p:spPr>
          <a:xfrm>
            <a:off x="136145" y="15982"/>
            <a:ext cx="10522711" cy="462991"/>
          </a:xfrm>
        </p:spPr>
        <p:txBody>
          <a:bodyPr lIns="91440" tIns="45720" rIns="91440" bIns="45720" anchor="t"/>
          <a:lstStyle/>
          <a:p>
            <a:r>
              <a:rPr lang="en-US" dirty="0">
                <a:latin typeface="Capitana Light"/>
              </a:rPr>
              <a:t>AI Disclosure Slide </a:t>
            </a:r>
            <a:endParaRPr lang="en-US"/>
          </a:p>
        </p:txBody>
      </p:sp>
      <p:sp>
        <p:nvSpPr>
          <p:cNvPr id="3" name="Content Placeholder 2">
            <a:extLst>
              <a:ext uri="{FF2B5EF4-FFF2-40B4-BE49-F238E27FC236}">
                <a16:creationId xmlns:a16="http://schemas.microsoft.com/office/drawing/2014/main" id="{C4C6F8C1-F852-92A6-1278-08209BF34F58}"/>
              </a:ext>
            </a:extLst>
          </p:cNvPr>
          <p:cNvSpPr>
            <a:spLocks noGrp="1"/>
          </p:cNvSpPr>
          <p:nvPr>
            <p:ph idx="1"/>
          </p:nvPr>
        </p:nvSpPr>
        <p:spPr>
          <a:xfrm>
            <a:off x="114300" y="2249424"/>
            <a:ext cx="11887200" cy="3749039"/>
          </a:xfrm>
        </p:spPr>
        <p:txBody>
          <a:bodyPr wrap="square" lIns="91440" tIns="45720" rIns="91440" bIns="45720" anchor="t"/>
          <a:lstStyle/>
          <a:p>
            <a:pPr marL="0" indent="0" fontAlgn="base">
              <a:lnSpc>
                <a:spcPct val="100000"/>
              </a:lnSpc>
              <a:spcBef>
                <a:spcPts val="0"/>
              </a:spcBef>
              <a:spcAft>
                <a:spcPts val="400"/>
              </a:spcAft>
              <a:buNone/>
              <a:defRPr sz="2400" b="0" i="0">
                <a:solidFill>
                  <a:srgbClr val="FFFFFF"/>
                </a:solidFill>
                <a:latin typeface="Capitana Light"/>
              </a:defRPr>
            </a:pPr>
            <a:r>
              <a:rPr lang="en-US"/>
              <a:t>Disclose the AI tool’s name, version, and date (DD/MM/YY).</a:t>
            </a:r>
            <a:endParaRPr lang="en-US" sz="2400"/>
          </a:p>
          <a:p>
            <a:pPr marL="0" indent="0">
              <a:lnSpc>
                <a:spcPct val="100000"/>
              </a:lnSpc>
              <a:spcBef>
                <a:spcPts val="0"/>
              </a:spcBef>
              <a:spcAft>
                <a:spcPts val="400"/>
              </a:spcAft>
              <a:buNone/>
              <a:defRPr sz="1800" b="0" i="0">
                <a:solidFill>
                  <a:srgbClr val="FFFFFF"/>
                </a:solidFill>
                <a:latin typeface="Capitana Light"/>
              </a:defRPr>
            </a:pPr>
            <a:r>
              <a:rPr lang="en-US"/>
              <a:t>Examples: ChatGPT-4, Claude (Anthropic), Google Gemini, Open evidence,</a:t>
            </a:r>
          </a:p>
          <a:p>
            <a:pPr marL="0" indent="0">
              <a:lnSpc>
                <a:spcPct val="100000"/>
              </a:lnSpc>
              <a:spcBef>
                <a:spcPts val="0"/>
              </a:spcBef>
              <a:spcAft>
                <a:spcPts val="400"/>
              </a:spcAft>
              <a:buNone/>
              <a:defRPr sz="1800" b="0" i="0">
                <a:solidFill>
                  <a:srgbClr val="FFFFFF"/>
                </a:solidFill>
                <a:latin typeface="Capitana Light"/>
              </a:defRPr>
            </a:pPr>
            <a:r>
              <a:rPr lang="en-US"/>
              <a:t>UpToDate AI (if using AI-assisted features)</a:t>
            </a:r>
          </a:p>
          <a:p>
            <a:pPr marL="0" indent="0">
              <a:lnSpc>
                <a:spcPct val="100000"/>
              </a:lnSpc>
              <a:spcBef>
                <a:spcPts val="1000"/>
              </a:spcBef>
              <a:spcAft>
                <a:spcPts val="400"/>
              </a:spcAft>
              <a:buNone/>
              <a:defRPr sz="2400" b="0" i="0">
                <a:solidFill>
                  <a:srgbClr val="FFFFFF"/>
                </a:solidFill>
                <a:latin typeface="Capitana Light"/>
              </a:defRPr>
            </a:pPr>
            <a:r>
              <a:rPr lang="en-US"/>
              <a:t>Purpose of use: drafting text, creating graphics/presentations, or literature search.</a:t>
            </a:r>
          </a:p>
          <a:p>
            <a:pPr marL="0" indent="0">
              <a:lnSpc>
                <a:spcPct val="100000"/>
              </a:lnSpc>
              <a:spcBef>
                <a:spcPts val="0"/>
              </a:spcBef>
              <a:spcAft>
                <a:spcPts val="400"/>
              </a:spcAft>
              <a:buNone/>
              <a:defRPr sz="1800" b="0" i="0">
                <a:solidFill>
                  <a:srgbClr val="FFFFFF"/>
                </a:solidFill>
                <a:latin typeface="Capitana Light"/>
              </a:defRPr>
            </a:pPr>
            <a:r>
              <a:rPr lang="en-US"/>
              <a:t>“Line drawing generated using [AI tool name].”</a:t>
            </a:r>
          </a:p>
          <a:p>
            <a:pPr marL="0" indent="0">
              <a:lnSpc>
                <a:spcPct val="100000"/>
              </a:lnSpc>
              <a:spcBef>
                <a:spcPts val="0"/>
              </a:spcBef>
              <a:spcAft>
                <a:spcPts val="400"/>
              </a:spcAft>
              <a:buNone/>
              <a:defRPr sz="1800" b="0" i="0">
                <a:solidFill>
                  <a:srgbClr val="FFFFFF"/>
                </a:solidFill>
                <a:latin typeface="Capitana Light"/>
              </a:defRPr>
            </a:pPr>
            <a:r>
              <a:rPr lang="en-US"/>
              <a:t>“Radiology image modified with AI assistance.”</a:t>
            </a:r>
          </a:p>
          <a:p>
            <a:pPr marL="0" indent="0">
              <a:lnSpc>
                <a:spcPct val="100000"/>
              </a:lnSpc>
              <a:spcBef>
                <a:spcPts val="0"/>
              </a:spcBef>
              <a:spcAft>
                <a:spcPts val="400"/>
              </a:spcAft>
              <a:buNone/>
              <a:defRPr sz="1800" b="0" i="0">
                <a:solidFill>
                  <a:srgbClr val="FFFFFF"/>
                </a:solidFill>
                <a:latin typeface="Capitana Light"/>
              </a:defRPr>
            </a:pPr>
            <a:r>
              <a:rPr lang="en-US"/>
              <a:t>“[AI tool name] assisted with drafting the summary text.”</a:t>
            </a:r>
          </a:p>
          <a:p>
            <a:pPr marL="0" indent="0">
              <a:lnSpc>
                <a:spcPct val="100000"/>
              </a:lnSpc>
              <a:spcBef>
                <a:spcPts val="0"/>
              </a:spcBef>
              <a:spcAft>
                <a:spcPts val="400"/>
              </a:spcAft>
              <a:buNone/>
              <a:defRPr sz="1800" b="0" i="0">
                <a:solidFill>
                  <a:srgbClr val="FFFFFF"/>
                </a:solidFill>
                <a:latin typeface="Capitana Light"/>
              </a:defRPr>
            </a:pPr>
            <a:r>
              <a:rPr lang="en-US"/>
              <a:t>“Chart created using AI-powered analytics.”</a:t>
            </a:r>
          </a:p>
        </p:txBody>
      </p:sp>
      <p:sp>
        <p:nvSpPr>
          <p:cNvPr id="4" name="Instruction - disclose AI on every applicable slide"/>
          <p:cNvSpPr txBox="1"/>
          <p:nvPr/>
        </p:nvSpPr>
        <p:spPr>
          <a:xfrm>
            <a:off x="228600" y="713232"/>
            <a:ext cx="11521440" cy="932688"/>
          </a:xfrm>
          <a:prstGeom prst="rect">
            <a:avLst/>
          </a:prstGeom>
          <a:noFill/>
        </p:spPr>
        <p:txBody>
          <a:bodyPr wrap="square" lIns="0" tIns="0" rIns="0" bIns="0">
            <a:spAutoFit/>
          </a:bodyPr>
          <a:lstStyle/>
          <a:p>
            <a:pPr>
              <a:spcBef>
                <a:spcPts val="0"/>
              </a:spcBef>
              <a:spcAft>
                <a:spcPts val="0"/>
              </a:spcAft>
              <a:defRPr sz="2400" b="1">
                <a:solidFill>
                  <a:srgbClr val="FFFFFF"/>
                </a:solidFill>
                <a:latin typeface="Capitana Light"/>
              </a:defRPr>
            </a:pPr>
            <a:r>
              <a:t>On EVERY slide where you use AI, identify the tool and explain its specific purpose.</a:t>
            </a:r>
          </a:p>
        </p:txBody>
      </p:sp>
      <p:sp>
        <p:nvSpPr>
          <p:cNvPr id="5" name="Disclosure placement guidance"/>
          <p:cNvSpPr txBox="1"/>
          <p:nvPr/>
        </p:nvSpPr>
        <p:spPr>
          <a:xfrm>
            <a:off x="228600" y="1572768"/>
            <a:ext cx="11521440" cy="566928"/>
          </a:xfrm>
          <a:prstGeom prst="rect">
            <a:avLst/>
          </a:prstGeom>
          <a:noFill/>
        </p:spPr>
        <p:txBody>
          <a:bodyPr wrap="square" lIns="0" tIns="0" rIns="0" bIns="0">
            <a:spAutoFit/>
          </a:bodyPr>
          <a:lstStyle/>
          <a:p>
            <a:pPr>
              <a:spcBef>
                <a:spcPts val="0"/>
              </a:spcBef>
              <a:spcAft>
                <a:spcPts val="0"/>
              </a:spcAft>
              <a:defRPr sz="1800" b="0">
                <a:solidFill>
                  <a:srgbClr val="FFFFFF"/>
                </a:solidFill>
                <a:latin typeface="Capitana Light"/>
              </a:defRPr>
            </a:pPr>
            <a:r>
              <a:t>Place the disclosure beside the affected content or in a consistent footer, even after the opening disclosure.</a:t>
            </a:r>
          </a:p>
        </p:txBody>
      </p:sp>
      <p:sp>
        <p:nvSpPr>
          <p:cNvPr id="6" name="Conditional footer instruction"/>
          <p:cNvSpPr txBox="1"/>
          <p:nvPr/>
        </p:nvSpPr>
        <p:spPr>
          <a:xfrm>
            <a:off x="228600" y="6227064"/>
            <a:ext cx="11521440" cy="420624"/>
          </a:xfrm>
          <a:prstGeom prst="rect">
            <a:avLst/>
          </a:prstGeom>
          <a:noFill/>
        </p:spPr>
        <p:txBody>
          <a:bodyPr wrap="square" lIns="0" tIns="0" rIns="0" bIns="0">
            <a:spAutoFit/>
          </a:bodyPr>
          <a:lstStyle/>
          <a:p>
            <a:pPr>
              <a:spcBef>
                <a:spcPts val="0"/>
              </a:spcBef>
              <a:spcAft>
                <a:spcPts val="0"/>
              </a:spcAft>
              <a:defRPr sz="1800" b="0">
                <a:solidFill>
                  <a:srgbClr val="FFFFFF"/>
                </a:solidFill>
                <a:latin typeface="Capitana Light"/>
              </a:defRPr>
            </a:pPr>
            <a:r>
              <a:t>Complete the fill-in disclosure only where applicable. Remove it from slides where you did not use AI.</a:t>
            </a:r>
          </a:p>
        </p:txBody>
      </p:sp>
    </p:spTree>
    <p:extLst>
      <p:ext uri="{BB962C8B-B14F-4D97-AF65-F5344CB8AC3E}">
        <p14:creationId xmlns:p14="http://schemas.microsoft.com/office/powerpoint/2010/main" val="2054206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231C-CD1F-671F-6E6B-3ED16ED06DE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D939AC0-29D8-7C31-88E2-B66BEC3B614F}"/>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A4ED416B-27E6-6954-14C6-9E2EEA02F827}"/>
              </a:ext>
            </a:extLst>
          </p:cNvPr>
          <p:cNvSpPr>
            <a:spLocks noGrp="1"/>
          </p:cNvSpPr>
          <p:nvPr>
            <p:ph sz="half" idx="2"/>
          </p:nvPr>
        </p:nvSpPr>
        <p:spPr/>
        <p:txBody>
          <a:bodyPr/>
          <a:lstStyle/>
          <a:p>
            <a:endParaRPr lang="en-US"/>
          </a:p>
        </p:txBody>
      </p:sp>
      <p:sp>
        <p:nvSpPr>
          <p:cNvPr id="5" name="AI disclosure - complete if applicable"/>
          <p:cNvSpPr txBox="1"/>
          <p:nvPr/>
        </p:nvSpPr>
        <p:spPr>
          <a:xfrm>
            <a:off x="457200" y="6318504"/>
            <a:ext cx="11064240" cy="402336"/>
          </a:xfrm>
          <a:prstGeom prst="rect">
            <a:avLst/>
          </a:prstGeom>
          <a:noFill/>
        </p:spPr>
        <p:txBody>
          <a:bodyPr wrap="square" lIns="0" tIns="0" rIns="0" bIns="0">
            <a:spAutoFit/>
          </a:bodyPr>
          <a:lstStyle/>
          <a:p>
            <a:pPr>
              <a:spcBef>
                <a:spcPts val="0"/>
              </a:spcBef>
              <a:spcAft>
                <a:spcPts val="0"/>
              </a:spcAft>
              <a:defRPr sz="1800" b="0">
                <a:solidFill>
                  <a:srgbClr val="FFFFFF"/>
                </a:solidFill>
                <a:latin typeface="Capitana Light"/>
              </a:defRPr>
            </a:pPr>
            <a:r>
              <a:t>AI use on this slide: [Tool name] assisted with [specific task or content].</a:t>
            </a:r>
          </a:p>
        </p:txBody>
      </p:sp>
    </p:spTree>
    <p:extLst>
      <p:ext uri="{BB962C8B-B14F-4D97-AF65-F5344CB8AC3E}">
        <p14:creationId xmlns:p14="http://schemas.microsoft.com/office/powerpoint/2010/main" val="3609508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FDD5-5544-FDCF-A348-3ECE81C0C0E1}"/>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5B27C5BB-AE76-E5B2-03CD-0FB6F651F4FF}"/>
              </a:ext>
            </a:extLst>
          </p:cNvPr>
          <p:cNvSpPr>
            <a:spLocks noGrp="1"/>
          </p:cNvSpPr>
          <p:nvPr>
            <p:ph type="subTitle" idx="1"/>
          </p:nvPr>
        </p:nvSpPr>
        <p:spPr>
          <a:xfrm>
            <a:off x="373626" y="1975241"/>
            <a:ext cx="11441654" cy="3493008"/>
          </a:xfrm>
        </p:spPr>
        <p:txBody>
          <a:bodyPr/>
          <a:lstStyle/>
          <a:p>
            <a:endParaRPr lang="en-US"/>
          </a:p>
        </p:txBody>
      </p:sp>
      <p:sp>
        <p:nvSpPr>
          <p:cNvPr id="4" name="AI disclosure - complete if applicable"/>
          <p:cNvSpPr txBox="1"/>
          <p:nvPr/>
        </p:nvSpPr>
        <p:spPr>
          <a:xfrm>
            <a:off x="457200" y="5660136"/>
            <a:ext cx="11064240" cy="402336"/>
          </a:xfrm>
          <a:prstGeom prst="rect">
            <a:avLst/>
          </a:prstGeom>
          <a:noFill/>
        </p:spPr>
        <p:txBody>
          <a:bodyPr wrap="square" lIns="0" tIns="0" rIns="0" bIns="0">
            <a:spAutoFit/>
          </a:bodyPr>
          <a:lstStyle/>
          <a:p>
            <a:pPr>
              <a:spcBef>
                <a:spcPts val="0"/>
              </a:spcBef>
              <a:spcAft>
                <a:spcPts val="0"/>
              </a:spcAft>
              <a:defRPr sz="1800" b="0">
                <a:solidFill>
                  <a:srgbClr val="4D2671"/>
                </a:solidFill>
                <a:latin typeface="Capitana Light"/>
              </a:defRPr>
            </a:pPr>
            <a:r>
              <a:t>AI use on this slide: [Tool name] assisted with [specific task or content].</a:t>
            </a:r>
          </a:p>
        </p:txBody>
      </p:sp>
    </p:spTree>
    <p:extLst>
      <p:ext uri="{BB962C8B-B14F-4D97-AF65-F5344CB8AC3E}">
        <p14:creationId xmlns:p14="http://schemas.microsoft.com/office/powerpoint/2010/main" val="2503994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9500364"/>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FEFFFF"/>
      </a:hlink>
      <a:folHlink>
        <a:srgbClr val="FEFF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AF343EFEBA5044BD86DE4D29067FD0" ma:contentTypeVersion="27" ma:contentTypeDescription="Create a new document." ma:contentTypeScope="" ma:versionID="16705c1aa5a9b1cdae658e7164c2307a">
  <xsd:schema xmlns:xsd="http://www.w3.org/2001/XMLSchema" xmlns:xs="http://www.w3.org/2001/XMLSchema" xmlns:p="http://schemas.microsoft.com/office/2006/metadata/properties" xmlns:ns2="92219914-c679-4f54-86ec-ab3d70a9811c" xmlns:ns3="4eb02d6c-f978-4ca0-a453-13a3fdd02060" targetNamespace="http://schemas.microsoft.com/office/2006/metadata/properties" ma:root="true" ma:fieldsID="57c5df1e8fac067bbfd762c161d8c96f" ns2:_="" ns3:_="">
    <xsd:import namespace="92219914-c679-4f54-86ec-ab3d70a9811c"/>
    <xsd:import namespace="4eb02d6c-f978-4ca0-a453-13a3fdd02060"/>
    <xsd:element name="properties">
      <xsd:complexType>
        <xsd:sequence>
          <xsd:element name="documentManagement">
            <xsd:complexType>
              <xsd:all>
                <xsd:element ref="ns2:Comment" minOccurs="0"/>
                <xsd:element ref="ns2:Notes0" minOccurs="0"/>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219914-c679-4f54-86ec-ab3d70a9811c" elementFormDefault="qualified">
    <xsd:import namespace="http://schemas.microsoft.com/office/2006/documentManagement/types"/>
    <xsd:import namespace="http://schemas.microsoft.com/office/infopath/2007/PartnerControls"/>
    <xsd:element name="Comment" ma:index="2" nillable="true" ma:displayName="Comment" ma:default="test" ma:description="test" ma:format="Dropdown" ma:internalName="Comment" ma:readOnly="false">
      <xsd:simpleType>
        <xsd:restriction base="dms:Text">
          <xsd:maxLength value="255"/>
        </xsd:restriction>
      </xsd:simpleType>
    </xsd:element>
    <xsd:element name="Notes0" ma:index="3" nillable="true" ma:displayName="Notes " ma:format="Dropdown" ma:internalName="Notes0">
      <xsd:simpleType>
        <xsd:restriction base="dms:Note">
          <xsd:maxLength value="255"/>
        </xsd:restriction>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hidden="true" ma:internalName="MediaServiceKeyPoints" ma:readOnly="true">
      <xsd:simpleType>
        <xsd:restriction base="dms:Note"/>
      </xsd:simpleType>
    </xsd:element>
    <xsd:element name="MediaServiceAutoTags" ma:index="12" nillable="true" ma:displayName="Tags" ma:hidden="true"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8" nillable="true" ma:displayName="Extracted Text" ma:hidden="true" ma:internalName="MediaServiceOCR" ma:readOnly="true">
      <xsd:simpleType>
        <xsd:restriction base="dms:Note"/>
      </xsd:simpleType>
    </xsd:element>
    <xsd:element name="MediaServiceLocation" ma:index="19" nillable="true" ma:displayName="Location" ma:hidden="true" ma:internalName="MediaServiceLocation" ma:readOnly="true">
      <xsd:simpleType>
        <xsd:restriction base="dms:Text"/>
      </xsd:simpleType>
    </xsd:element>
    <xsd:element name="MediaLengthInSeconds" ma:index="20"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825bbd86-fa32-471f-bdc5-e00fbd49e7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02d6c-f978-4ca0-a453-13a3fdd02060" elementFormDefault="qualified">
    <xsd:import namespace="http://schemas.microsoft.com/office/2006/documentManagement/types"/>
    <xsd:import namespace="http://schemas.microsoft.com/office/infopath/2007/PartnerControls"/>
    <xsd:element name="SharedWithUsers" ma:index="16"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5840b5b1-28a2-4548-b481-0b612878aed7}" ma:internalName="TaxCatchAll" ma:readOnly="false" ma:showField="CatchAllData" ma:web="4eb02d6c-f978-4ca0-a453-13a3fdd0206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mment xmlns="92219914-c679-4f54-86ec-ab3d70a9811c">test</Comment>
    <Notes0 xmlns="92219914-c679-4f54-86ec-ab3d70a9811c" xsi:nil="true"/>
    <TaxCatchAll xmlns="4eb02d6c-f978-4ca0-a453-13a3fdd02060" xsi:nil="true"/>
    <lcf76f155ced4ddcb4097134ff3c332f xmlns="92219914-c679-4f54-86ec-ab3d70a9811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C11D3C-C164-4DB0-A15A-F439C4A521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219914-c679-4f54-86ec-ab3d70a9811c"/>
    <ds:schemaRef ds:uri="4eb02d6c-f978-4ca0-a453-13a3fdd020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1B2897F-C968-4451-945D-7C11AF8D1F24}">
  <ds:schemaRefs>
    <ds:schemaRef ds:uri="http://purl.org/dc/elements/1.1/"/>
    <ds:schemaRef ds:uri="http://schemas.microsoft.com/office/2006/metadata/properties"/>
    <ds:schemaRef ds:uri="http://www.w3.org/XML/1998/namespace"/>
    <ds:schemaRef ds:uri="92219914-c679-4f54-86ec-ab3d70a9811c"/>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4eb02d6c-f978-4ca0-a453-13a3fdd02060"/>
    <ds:schemaRef ds:uri="http://purl.org/dc/terms/"/>
  </ds:schemaRefs>
</ds:datastoreItem>
</file>

<file path=customXml/itemProps3.xml><?xml version="1.0" encoding="utf-8"?>
<ds:datastoreItem xmlns:ds="http://schemas.openxmlformats.org/officeDocument/2006/customXml" ds:itemID="{F952104B-3834-4A9C-AB7F-03D409C2414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209</Words>
  <Application>Microsoft Office PowerPoint</Application>
  <PresentationFormat>Widescreen</PresentationFormat>
  <Paragraphs>19</Paragraphs>
  <Slides>6</Slides>
  <Notes>3</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AI Disclosure Slide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lecture title here</dc:title>
  <dc:creator>Ken Ejka</dc:creator>
  <cp:lastModifiedBy>Meghan Duckworth</cp:lastModifiedBy>
  <cp:revision>34</cp:revision>
  <dcterms:created xsi:type="dcterms:W3CDTF">2025-03-27T13:52:40Z</dcterms:created>
  <dcterms:modified xsi:type="dcterms:W3CDTF">2026-10-13T20:22:09Z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0x01010007AF343EFEBA5044BD86DE4D29067FD0</vt:lpwstr>
  </property>
  <property fmtid="{D5CDD505-2E9C-101B-9397-08002B2CF9AE}" pid="3" name="MediaServiceImageTags">
    <vt:lpwstr/>
  </property>
</Properties>
</file>