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2"/>
  </p:notesMasterIdLst>
  <p:sldIdLst>
    <p:sldId id="263" r:id="rId5"/>
    <p:sldId id="264" r:id="rId6"/>
    <p:sldId id="268" r:id="rId7"/>
    <p:sldId id="269" r:id="rId8"/>
    <p:sldId id="265" r:id="rId9"/>
    <p:sldId id="267" r:id="rId10"/>
    <p:sldId id="260" r:id="rId11"/>
  </p:sldIdLst>
  <p:sldSz cx="12192000" cy="6858000"/>
  <p:notesSz cx="6858000" cy="9144000"/>
  <p:embeddedFontLst>
    <p:embeddedFont>
      <p:font typeface="Capitana Light" panose="020B0604020202020204" charset="0"/>
      <p:regular r:id="rId13"/>
      <p:italic r:id="rId14"/>
    </p:embeddedFont>
    <p:embeddedFont>
      <p:font typeface="Uni Neue Regular" charset="0"/>
      <p:regular r:id="rId15"/>
      <p: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255A"/>
    <a:srgbClr val="00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E49E05-0107-C647-4F4A-26735A23485A}" v="48" dt="2026-08-12T20:47:39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621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e Saviski" userId="S::csaviski@rsna.org::4f1b06f0-4173-4821-9d62-e6cb23d548a1" providerId="AD" clId="Web-{D2E49E05-0107-C647-4F4A-26735A23485A}"/>
    <pc:docChg chg="addSld delSld modSld">
      <pc:chgData name="Clare Saviski" userId="S::csaviski@rsna.org::4f1b06f0-4173-4821-9d62-e6cb23d548a1" providerId="AD" clId="Web-{D2E49E05-0107-C647-4F4A-26735A23485A}" dt="2026-08-12T20:47:39.509" v="47"/>
      <pc:docMkLst>
        <pc:docMk/>
      </pc:docMkLst>
      <pc:sldChg chg="del">
        <pc:chgData name="Clare Saviski" userId="S::csaviski@rsna.org::4f1b06f0-4173-4821-9d62-e6cb23d548a1" providerId="AD" clId="Web-{D2E49E05-0107-C647-4F4A-26735A23485A}" dt="2026-08-12T20:47:39.509" v="47"/>
        <pc:sldMkLst>
          <pc:docMk/>
          <pc:sldMk cId="2054206620" sldId="266"/>
        </pc:sldMkLst>
      </pc:sldChg>
      <pc:sldChg chg="modSp new">
        <pc:chgData name="Clare Saviski" userId="S::csaviski@rsna.org::4f1b06f0-4173-4821-9d62-e6cb23d548a1" providerId="AD" clId="Web-{D2E49E05-0107-C647-4F4A-26735A23485A}" dt="2026-08-12T20:47:25.695" v="46" actId="20577"/>
        <pc:sldMkLst>
          <pc:docMk/>
          <pc:sldMk cId="3231643772" sldId="268"/>
        </pc:sldMkLst>
        <pc:spChg chg="mod">
          <ac:chgData name="Clare Saviski" userId="S::csaviski@rsna.org::4f1b06f0-4173-4821-9d62-e6cb23d548a1" providerId="AD" clId="Web-{D2E49E05-0107-C647-4F4A-26735A23485A}" dt="2026-08-12T20:45:58.114" v="36" actId="20577"/>
          <ac:spMkLst>
            <pc:docMk/>
            <pc:sldMk cId="3231643772" sldId="268"/>
            <ac:spMk id="2" creationId="{E3309079-18D5-B840-A04E-D5C4577E797B}"/>
          </ac:spMkLst>
        </pc:spChg>
        <pc:spChg chg="mod">
          <ac:chgData name="Clare Saviski" userId="S::csaviski@rsna.org::4f1b06f0-4173-4821-9d62-e6cb23d548a1" providerId="AD" clId="Web-{D2E49E05-0107-C647-4F4A-26735A23485A}" dt="2026-08-12T20:47:25.695" v="46" actId="20577"/>
          <ac:spMkLst>
            <pc:docMk/>
            <pc:sldMk cId="3231643772" sldId="268"/>
            <ac:spMk id="3" creationId="{DC3C2E05-65DF-7C69-5066-2FD0AC7E73DA}"/>
          </ac:spMkLst>
        </pc:spChg>
      </pc:sldChg>
      <pc:sldChg chg="new">
        <pc:chgData name="Clare Saviski" userId="S::csaviski@rsna.org::4f1b06f0-4173-4821-9d62-e6cb23d548a1" providerId="AD" clId="Web-{D2E49E05-0107-C647-4F4A-26735A23485A}" dt="2026-08-12T20:44:08.828" v="1"/>
        <pc:sldMkLst>
          <pc:docMk/>
          <pc:sldMk cId="2717640560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6F82F-F53A-4143-93FC-87550EA2F1B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91ABF-C88E-7843-B5D2-A9AAE3B8E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92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91ABF-C88E-7843-B5D2-A9AAE3B8EA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014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142E7-1247-637B-706C-AA762B88C6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3626" y="397934"/>
            <a:ext cx="11503300" cy="124459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TITLE </a:t>
            </a:r>
            <a:br>
              <a:rPr lang="en-US"/>
            </a:br>
            <a:r>
              <a:rPr lang="en-US"/>
              <a:t>MASTER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D40457-18C4-D741-A868-DF00AEAD1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626" y="1975242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Capitana" panose="020B05020202040603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08107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D4E57-E7BC-765B-2615-645E87152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144" y="407867"/>
            <a:ext cx="10268712" cy="506534"/>
          </a:xfrm>
          <a:prstGeom prst="rect">
            <a:avLst/>
          </a:prstGeom>
        </p:spPr>
        <p:txBody>
          <a:bodyPr/>
          <a:lstStyle>
            <a:lvl1pPr>
              <a:defRPr sz="3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FF80B-11FF-5E66-4D13-2EAA877C2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144" y="1253331"/>
            <a:ext cx="10268712" cy="4351338"/>
          </a:xfrm>
          <a:prstGeom prst="rect">
            <a:avLst/>
          </a:prstGeom>
        </p:spPr>
        <p:txBody>
          <a:bodyPr/>
          <a:lstStyle>
            <a:lvl1pPr>
              <a:defRPr sz="2600" b="0" i="0">
                <a:latin typeface="Capitana Light" panose="020B0402020204060303" pitchFamily="34" charset="77"/>
              </a:defRPr>
            </a:lvl1pPr>
            <a:lvl2pPr>
              <a:defRPr b="0" i="0">
                <a:latin typeface="Capitana Light" panose="020B0402020204060303" pitchFamily="34" charset="77"/>
              </a:defRPr>
            </a:lvl2pPr>
            <a:lvl3pPr>
              <a:defRPr b="0" i="0">
                <a:latin typeface="Capitana Light" panose="020B0402020204060303" pitchFamily="34" charset="77"/>
              </a:defRPr>
            </a:lvl3pPr>
            <a:lvl4pPr>
              <a:defRPr b="0" i="0">
                <a:latin typeface="Capitana Light" panose="020B0402020204060303" pitchFamily="34" charset="77"/>
              </a:defRPr>
            </a:lvl4pPr>
            <a:lvl5pPr>
              <a:defRPr b="0" i="0">
                <a:latin typeface="Capitana Light" panose="020B04020202040603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7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A522E-F7DE-A000-16F4-EAF44E257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331" y="365126"/>
            <a:ext cx="10515600" cy="1065741"/>
          </a:xfrm>
          <a:prstGeom prst="rect">
            <a:avLst/>
          </a:prstGeom>
        </p:spPr>
        <p:txBody>
          <a:bodyPr/>
          <a:lstStyle>
            <a:lvl1pPr>
              <a:defRPr sz="3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C4821-6A62-11B7-2FA5-0CADF4A5A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2331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400" b="0" i="0">
                <a:latin typeface="Capitana Light" panose="020B0402020204060303" pitchFamily="34" charset="77"/>
              </a:defRPr>
            </a:lvl1pPr>
            <a:lvl2pPr>
              <a:defRPr sz="2200" b="0" i="0">
                <a:latin typeface="Capitana Light" panose="020B0402020204060303" pitchFamily="34" charset="77"/>
              </a:defRPr>
            </a:lvl2pPr>
            <a:lvl3pPr>
              <a:defRPr sz="2000" b="0" i="0">
                <a:latin typeface="Capitana Light" panose="020B0402020204060303" pitchFamily="34" charset="77"/>
              </a:defRPr>
            </a:lvl3pPr>
            <a:lvl4pPr>
              <a:defRPr sz="1800" b="0" i="0">
                <a:latin typeface="Capitana Light" panose="020B0402020204060303" pitchFamily="34" charset="77"/>
              </a:defRPr>
            </a:lvl4pPr>
            <a:lvl5pPr>
              <a:defRPr sz="1600" b="0" i="0">
                <a:latin typeface="Capitana Light" panose="020B04020202040603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E5027-E44A-2D25-66C8-E18F20194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6331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400" b="0" i="0">
                <a:latin typeface="Capitana Light" panose="020B0402020204060303" pitchFamily="34" charset="77"/>
              </a:defRPr>
            </a:lvl1pPr>
            <a:lvl2pPr>
              <a:defRPr sz="2200" b="0" i="0">
                <a:latin typeface="Capitana Light" panose="020B0402020204060303" pitchFamily="34" charset="77"/>
              </a:defRPr>
            </a:lvl2pPr>
            <a:lvl3pPr>
              <a:defRPr b="0" i="0">
                <a:latin typeface="Capitana Light" panose="020B0402020204060303" pitchFamily="34" charset="77"/>
              </a:defRPr>
            </a:lvl3pPr>
            <a:lvl4pPr>
              <a:defRPr b="0" i="0">
                <a:latin typeface="Capitana Light" panose="020B0402020204060303" pitchFamily="34" charset="77"/>
              </a:defRPr>
            </a:lvl4pPr>
            <a:lvl5pPr>
              <a:defRPr sz="1600" b="0" i="0">
                <a:latin typeface="Capitana Light" panose="020B04020202040603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0092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DA2CB-D3CB-F562-BF7B-F5963039E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213" y="419101"/>
            <a:ext cx="10515600" cy="823912"/>
          </a:xfrm>
          <a:prstGeom prst="rect">
            <a:avLst/>
          </a:prstGeom>
        </p:spPr>
        <p:txBody>
          <a:bodyPr/>
          <a:lstStyle>
            <a:lvl1pPr>
              <a:defRPr sz="3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2B578-9289-331D-7EEE-F509FC5E7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213" y="1552575"/>
            <a:ext cx="5157787" cy="4762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Capitana Light" panose="020B0402020204060303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0BAC69-3481-354E-2BD2-F84DAFA363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0213" y="2266949"/>
            <a:ext cx="5157787" cy="4238625"/>
          </a:xfrm>
          <a:prstGeom prst="rect">
            <a:avLst/>
          </a:prstGeom>
        </p:spPr>
        <p:txBody>
          <a:bodyPr/>
          <a:lstStyle>
            <a:lvl1pPr>
              <a:defRPr sz="2400" b="0" i="0">
                <a:latin typeface="Capitana Light" panose="020B0402020204060303" pitchFamily="34" charset="77"/>
              </a:defRPr>
            </a:lvl1pPr>
            <a:lvl2pPr>
              <a:defRPr sz="2200" b="0" i="0">
                <a:latin typeface="Capitana Light" panose="020B0402020204060303" pitchFamily="34" charset="77"/>
              </a:defRPr>
            </a:lvl2pPr>
            <a:lvl3pPr>
              <a:defRPr b="0" i="0">
                <a:latin typeface="Capitana Light" panose="020B0402020204060303" pitchFamily="34" charset="77"/>
              </a:defRPr>
            </a:lvl3pPr>
            <a:lvl4pPr>
              <a:defRPr b="0" i="0">
                <a:latin typeface="Capitana Light" panose="020B0402020204060303" pitchFamily="34" charset="77"/>
              </a:defRPr>
            </a:lvl4pPr>
            <a:lvl5pPr>
              <a:defRPr sz="1600" b="0" i="0">
                <a:latin typeface="Capitana Light" panose="020B04020202040603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AE51BE-143C-84C3-467D-AD5F63F98D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43600" y="1552573"/>
            <a:ext cx="5183188" cy="47625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Capitana Light" panose="020B0402020204060303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508A4-65B5-2A28-D2FA-67A00D5905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43600" y="2266950"/>
            <a:ext cx="5183188" cy="4238624"/>
          </a:xfrm>
          <a:prstGeom prst="rect">
            <a:avLst/>
          </a:prstGeom>
        </p:spPr>
        <p:txBody>
          <a:bodyPr/>
          <a:lstStyle>
            <a:lvl1pPr>
              <a:defRPr sz="2400" b="0" i="0">
                <a:latin typeface="Capitana Light" panose="020B0402020204060303" pitchFamily="34" charset="77"/>
              </a:defRPr>
            </a:lvl1pPr>
            <a:lvl2pPr>
              <a:defRPr sz="2200" b="0" i="0">
                <a:latin typeface="Capitana Light" panose="020B0402020204060303" pitchFamily="34" charset="77"/>
              </a:defRPr>
            </a:lvl2pPr>
            <a:lvl3pPr>
              <a:defRPr b="0" i="0">
                <a:latin typeface="Capitana Light" panose="020B0402020204060303" pitchFamily="34" charset="77"/>
              </a:defRPr>
            </a:lvl3pPr>
            <a:lvl4pPr>
              <a:defRPr b="0" i="0">
                <a:latin typeface="Capitana Light" panose="020B0402020204060303" pitchFamily="34" charset="77"/>
              </a:defRPr>
            </a:lvl4pPr>
            <a:lvl5pPr>
              <a:defRPr sz="1600" b="0" i="0">
                <a:latin typeface="Capitana Light" panose="020B04020202040603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362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14FD0-566A-6EEB-189E-8969B0743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3" y="422275"/>
            <a:ext cx="11463237" cy="1303783"/>
          </a:xfrm>
          <a:prstGeom prst="rect">
            <a:avLst/>
          </a:prstGeom>
        </p:spPr>
        <p:txBody>
          <a:bodyPr/>
          <a:lstStyle>
            <a:lvl1pPr>
              <a:defRPr sz="4000" b="0" i="0">
                <a:solidFill>
                  <a:srgbClr val="3F255A"/>
                </a:solidFill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TITLE </a:t>
            </a:r>
            <a:br>
              <a:rPr lang="en-US"/>
            </a:br>
            <a:r>
              <a:rPr lang="en-US"/>
              <a:t>MASTER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9A9A2A-0D57-E063-7BE5-C09A653C2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626" y="1975241"/>
            <a:ext cx="11441654" cy="39344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solidFill>
                  <a:srgbClr val="3F255A"/>
                </a:solidFill>
                <a:latin typeface="Capitana" panose="020B05020202040603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7351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215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F754F-7846-4891-7516-1C829DB73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446" y="428625"/>
            <a:ext cx="3932237" cy="990599"/>
          </a:xfrm>
          <a:prstGeom prst="rect">
            <a:avLst/>
          </a:prstGeom>
        </p:spPr>
        <p:txBody>
          <a:bodyPr anchor="b"/>
          <a:lstStyle>
            <a:lvl1pPr>
              <a:defRPr sz="3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76F28-4F10-F47E-5157-BB8F08AA9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2846" y="428625"/>
            <a:ext cx="6592379" cy="4873625"/>
          </a:xfrm>
          <a:prstGeom prst="rect">
            <a:avLst/>
          </a:prstGeom>
        </p:spPr>
        <p:txBody>
          <a:bodyPr/>
          <a:lstStyle>
            <a:lvl1pPr>
              <a:defRPr sz="3000" b="0" i="0">
                <a:latin typeface="Capitana Light" panose="020B0402020204060303" pitchFamily="34" charset="77"/>
              </a:defRPr>
            </a:lvl1pPr>
            <a:lvl2pPr>
              <a:defRPr sz="2800" b="0" i="0">
                <a:latin typeface="Capitana Light" panose="020B0402020204060303" pitchFamily="34" charset="77"/>
              </a:defRPr>
            </a:lvl2pPr>
            <a:lvl3pPr>
              <a:defRPr sz="2400" b="0" i="0">
                <a:latin typeface="Capitana Light" panose="020B0402020204060303" pitchFamily="34" charset="77"/>
              </a:defRPr>
            </a:lvl3pPr>
            <a:lvl4pPr>
              <a:defRPr sz="2000" b="0" i="0">
                <a:latin typeface="Capitana Light" panose="020B0402020204060303" pitchFamily="34" charset="77"/>
              </a:defRPr>
            </a:lvl4pPr>
            <a:lvl5pPr>
              <a:defRPr sz="2000" b="0" i="0">
                <a:latin typeface="Capitana Light" panose="020B04020202040603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535BE6-5D61-75A8-847F-6609ADF90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9446" y="1600199"/>
            <a:ext cx="3932237" cy="3630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Capitana Light" panose="020B0402020204060303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112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54F95-8168-49B4-04A3-4507CD8FE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71" y="434975"/>
            <a:ext cx="3932237" cy="896936"/>
          </a:xfrm>
          <a:prstGeom prst="rect">
            <a:avLst/>
          </a:prstGeom>
        </p:spPr>
        <p:txBody>
          <a:bodyPr anchor="b"/>
          <a:lstStyle>
            <a:lvl1pPr>
              <a:defRPr sz="3000" b="0" i="0">
                <a:latin typeface="Capitana Light" panose="020B04020202040603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C26BD2-A1E7-E497-D89E-3CC8F98ACE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80471" y="434975"/>
            <a:ext cx="6172200" cy="50450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4BDC4-2E41-5EC9-9012-0A170B0DE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071" y="1589086"/>
            <a:ext cx="3932237" cy="3725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Capitana Light" panose="020B0402020204060303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418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436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52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9" r:id="rId5"/>
    <p:sldLayoutId id="2147483655" r:id="rId6"/>
    <p:sldLayoutId id="2147483656" r:id="rId7"/>
    <p:sldLayoutId id="2147483657" r:id="rId8"/>
    <p:sldLayoutId id="214748365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Uni Neue Regular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Capitana Light" panose="020B04020202040603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Capitana Light" panose="020B04020202040603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Capitana Light" panose="020B04020202040603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Capitana Light" panose="020B04020202040603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Capitana Light" panose="020B04020202040603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1398C-6412-C9E0-8177-794B2A36BC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1DDD78-F2E0-D194-77B1-2E96EC6474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45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C1B79C-53A1-2166-4FA5-FF464EF308D7}"/>
              </a:ext>
            </a:extLst>
          </p:cNvPr>
          <p:cNvSpPr txBox="1"/>
          <p:nvPr/>
        </p:nvSpPr>
        <p:spPr>
          <a:xfrm>
            <a:off x="2988013" y="1624848"/>
            <a:ext cx="62159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Capitana Light" panose="020B0402020204060303" pitchFamily="34" charset="77"/>
              </a:rPr>
              <a:t>This slide deck was prepared with additional layout options. Simply choose the layout to best represent your content under the New Slide option.</a:t>
            </a:r>
          </a:p>
          <a:p>
            <a:pPr algn="ctr"/>
            <a:endParaRPr lang="en-US" sz="2400">
              <a:solidFill>
                <a:schemeClr val="bg1"/>
              </a:solidFill>
              <a:latin typeface="Capitana Light" panose="020B0402020204060303" pitchFamily="34" charset="77"/>
            </a:endParaRPr>
          </a:p>
          <a:p>
            <a:pPr algn="ctr"/>
            <a:r>
              <a:rPr lang="en-US" sz="2400">
                <a:solidFill>
                  <a:schemeClr val="bg1"/>
                </a:solidFill>
                <a:latin typeface="Capitana Light" panose="020B0402020204060303" pitchFamily="34" charset="77"/>
              </a:rPr>
              <a:t>********</a:t>
            </a:r>
          </a:p>
          <a:p>
            <a:pPr algn="ctr"/>
            <a:endParaRPr lang="en-US" sz="2400">
              <a:solidFill>
                <a:schemeClr val="bg1"/>
              </a:solidFill>
              <a:latin typeface="Capitana Light" panose="020B0402020204060303" pitchFamily="34" charset="77"/>
            </a:endParaRPr>
          </a:p>
          <a:p>
            <a:pPr algn="ctr"/>
            <a:r>
              <a:rPr lang="en-US" sz="2400">
                <a:solidFill>
                  <a:schemeClr val="bg1"/>
                </a:solidFill>
                <a:latin typeface="Capitana Light" panose="020B0402020204060303" pitchFamily="34" charset="77"/>
              </a:rPr>
              <a:t>Delete this slide prior to finalizing.</a:t>
            </a:r>
          </a:p>
        </p:txBody>
      </p:sp>
    </p:spTree>
    <p:extLst>
      <p:ext uri="{BB962C8B-B14F-4D97-AF65-F5344CB8AC3E}">
        <p14:creationId xmlns:p14="http://schemas.microsoft.com/office/powerpoint/2010/main" val="772010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09079-18D5-B840-A04E-D5C4577E7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Capitana Light"/>
              </a:rPr>
              <a:t>AI Disclosure Slide </a:t>
            </a:r>
            <a:r>
              <a:rPr lang="en-US" sz="2400" b="1">
                <a:solidFill>
                  <a:schemeClr val="tx2">
                    <a:lumMod val="25000"/>
                    <a:lumOff val="75000"/>
                  </a:schemeClr>
                </a:solidFill>
                <a:latin typeface="Capitana Light"/>
              </a:rPr>
              <a:t>- USE THIS SLIDE WHEN DISCLOSING AI</a:t>
            </a:r>
            <a:endParaRPr lang="en-US" sz="2400" b="1">
              <a:solidFill>
                <a:schemeClr val="tx2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C2E05-65DF-7C69-5066-2FD0AC7E7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 marL="342900" indent="-342900"/>
            <a:r>
              <a:rPr lang="en-US" sz="2400"/>
              <a:t>Disclose the</a:t>
            </a:r>
            <a:r>
              <a:rPr lang="en-US" sz="2400" b="1"/>
              <a:t> name</a:t>
            </a:r>
            <a:r>
              <a:rPr lang="en-US" sz="2400"/>
              <a:t>, </a:t>
            </a:r>
            <a:r>
              <a:rPr lang="en-US" sz="2400" b="1"/>
              <a:t>versio</a:t>
            </a:r>
            <a:r>
              <a:rPr lang="en-US" sz="2400"/>
              <a:t>n, and </a:t>
            </a:r>
            <a:r>
              <a:rPr lang="en-US" sz="2400" b="1"/>
              <a:t>date </a:t>
            </a:r>
            <a:r>
              <a:rPr lang="en-US" sz="2400" b="1" i="1"/>
              <a:t>(DD/MM/YY) </a:t>
            </a:r>
            <a:r>
              <a:rPr lang="en-US" sz="2400" b="1"/>
              <a:t>of AI tool</a:t>
            </a:r>
            <a:r>
              <a:rPr lang="en-US" sz="2400"/>
              <a:t>.</a:t>
            </a:r>
            <a:endParaRPr lang="en-US" sz="2400">
              <a:solidFill>
                <a:srgbClr val="000000"/>
              </a:solidFill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i="1">
                <a:latin typeface="Capitana Light"/>
              </a:rPr>
              <a:t>Examples:</a:t>
            </a:r>
            <a:r>
              <a:rPr lang="en-US" i="1">
                <a:latin typeface="Capitana Light"/>
              </a:rPr>
              <a:t> </a:t>
            </a:r>
            <a:endParaRPr lang="en-US">
              <a:solidFill>
                <a:srgbClr val="000000"/>
              </a:solidFill>
              <a:latin typeface="Capitana Light"/>
            </a:endParaRPr>
          </a:p>
          <a:p>
            <a:pPr lvl="2"/>
            <a:r>
              <a:rPr lang="en-US" i="1">
                <a:latin typeface="Capitana Light"/>
              </a:rPr>
              <a:t>ChatGPT-4</a:t>
            </a:r>
            <a:endParaRPr lang="en-US">
              <a:solidFill>
                <a:srgbClr val="000000"/>
              </a:solidFill>
              <a:latin typeface="Capitana Light"/>
            </a:endParaRPr>
          </a:p>
          <a:p>
            <a:pPr lvl="2"/>
            <a:r>
              <a:rPr lang="en-US" i="1">
                <a:latin typeface="Capitana Light"/>
              </a:rPr>
              <a:t>Claude (Anthropic)</a:t>
            </a:r>
            <a:endParaRPr lang="en-US">
              <a:solidFill>
                <a:srgbClr val="000000"/>
              </a:solidFill>
              <a:latin typeface="Capitana Light"/>
            </a:endParaRPr>
          </a:p>
          <a:p>
            <a:pPr lvl="2"/>
            <a:r>
              <a:rPr lang="en-US" i="1">
                <a:latin typeface="Capitana Light"/>
              </a:rPr>
              <a:t>Google Gemini</a:t>
            </a:r>
            <a:endParaRPr lang="en-US">
              <a:solidFill>
                <a:srgbClr val="000000"/>
              </a:solidFill>
              <a:latin typeface="Capitana Light"/>
            </a:endParaRPr>
          </a:p>
          <a:p>
            <a:pPr lvl="2"/>
            <a:r>
              <a:rPr lang="en-US" i="1">
                <a:latin typeface="Capitana Light"/>
              </a:rPr>
              <a:t>Open evidence</a:t>
            </a:r>
            <a:endParaRPr lang="en-US">
              <a:solidFill>
                <a:srgbClr val="000000"/>
              </a:solidFill>
              <a:latin typeface="Capitana Light"/>
            </a:endParaRPr>
          </a:p>
          <a:p>
            <a:pPr lvl="2"/>
            <a:r>
              <a:rPr lang="en-US" i="1">
                <a:latin typeface="Capitana Light"/>
              </a:rPr>
              <a:t>UpToDate AI (if using AI-assisted features)</a:t>
            </a:r>
            <a:endParaRPr lang="en-US">
              <a:solidFill>
                <a:srgbClr val="000000"/>
              </a:solidFill>
              <a:latin typeface="Capitana Light"/>
            </a:endParaRPr>
          </a:p>
          <a:p>
            <a:pPr lvl="2"/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/>
              <a:t>Purpose for which AI was used.</a:t>
            </a:r>
            <a:endParaRPr lang="en-US" sz="2400">
              <a:solidFill>
                <a:srgbClr val="000000"/>
              </a:solidFill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 i="1" dirty="0">
                <a:latin typeface="Capitana Light"/>
              </a:rPr>
              <a:t>P</a:t>
            </a:r>
            <a:r>
              <a:rPr lang="en-US" sz="2000" b="1" i="1" dirty="0">
                <a:latin typeface="Capitana Light"/>
              </a:rPr>
              <a:t>urpose of Use:</a:t>
            </a:r>
            <a:r>
              <a:rPr lang="en-US" sz="2000" i="1" dirty="0">
                <a:latin typeface="Capitana Light"/>
              </a:rPr>
              <a:t> (</a:t>
            </a:r>
            <a:r>
              <a:rPr lang="en-US" sz="2000" i="1">
                <a:latin typeface="Capitana Light"/>
              </a:rPr>
              <a:t>e.g.,</a:t>
            </a:r>
            <a:r>
              <a:rPr lang="en-US" sz="2000" i="1" dirty="0">
                <a:latin typeface="Capitana Light"/>
              </a:rPr>
              <a:t> drafting text, creating graphics/presentations, literature search)</a:t>
            </a:r>
            <a:endParaRPr lang="en-US" sz="2000">
              <a:solidFill>
                <a:srgbClr val="000000"/>
              </a:solidFill>
              <a:latin typeface="Capitana Light"/>
            </a:endParaRPr>
          </a:p>
          <a:p>
            <a:pPr lvl="2"/>
            <a:r>
              <a:rPr lang="en-US">
                <a:latin typeface="Capitana Light"/>
              </a:rPr>
              <a:t>“Line drawing generated using [AI tool name].”</a:t>
            </a:r>
            <a:endParaRPr lang="en-US">
              <a:solidFill>
                <a:srgbClr val="000000"/>
              </a:solidFill>
              <a:latin typeface="Capitana Light"/>
            </a:endParaRPr>
          </a:p>
          <a:p>
            <a:pPr lvl="2"/>
            <a:r>
              <a:rPr lang="en-US">
                <a:latin typeface="Capitana Light"/>
              </a:rPr>
              <a:t>“Radiology image modified with AI assistance.”</a:t>
            </a:r>
            <a:endParaRPr lang="en-US">
              <a:solidFill>
                <a:srgbClr val="000000"/>
              </a:solidFill>
              <a:latin typeface="Capitana Light"/>
            </a:endParaRPr>
          </a:p>
          <a:p>
            <a:pPr lvl="2"/>
            <a:r>
              <a:rPr lang="en-US">
                <a:latin typeface="Capitana Light"/>
              </a:rPr>
              <a:t>“Slide content generated in part by AI.”</a:t>
            </a:r>
            <a:endParaRPr lang="en-US">
              <a:solidFill>
                <a:srgbClr val="000000"/>
              </a:solidFill>
              <a:latin typeface="Capitana Light"/>
            </a:endParaRPr>
          </a:p>
          <a:p>
            <a:pPr lvl="2"/>
            <a:r>
              <a:rPr lang="en-US">
                <a:latin typeface="Capitana Light"/>
              </a:rPr>
              <a:t>“Chart created using AI-powered analytics.”</a:t>
            </a:r>
            <a:endParaRPr lang="en-US">
              <a:solidFill>
                <a:srgbClr val="000000"/>
              </a:solidFill>
              <a:latin typeface="Capitana Light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31643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E4828-7F7A-6C00-7E0E-0535C924F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A3966-BFB9-7A59-A01C-80ED49DE8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640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D231C-CD1F-671F-6E6B-3ED16ED06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39AC0-29D8-7C31-88E2-B66BEC3B61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ED416B-27E6-6954-14C6-9E2EEA02F82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08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8FDD5-5544-FDCF-A348-3ECE81C0C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7C5BB-AE76-E5B2-03CD-0FB6F651F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94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500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EFFFF"/>
      </a:hlink>
      <a:folHlink>
        <a:srgbClr val="FE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3B8AEABE88B4994F90A5AE88B0A38" ma:contentTypeVersion="446" ma:contentTypeDescription="Create a new document." ma:contentTypeScope="" ma:versionID="c86e05c24d8a835805c5ad99373bd5a2">
  <xsd:schema xmlns:xsd="http://www.w3.org/2001/XMLSchema" xmlns:xs="http://www.w3.org/2001/XMLSchema" xmlns:p="http://schemas.microsoft.com/office/2006/metadata/properties" xmlns:ns1="http://schemas.microsoft.com/sharepoint/v3" xmlns:ns2="47604c38-efe4-447a-9829-8334d16721e2" xmlns:ns3="d62a8807-4fe3-4db8-a35c-94c3fc053971" targetNamespace="http://schemas.microsoft.com/office/2006/metadata/properties" ma:root="true" ma:fieldsID="131f69f1637fcd2e3251533dba475c23" ns1:_="" ns2:_="" ns3:_="">
    <xsd:import namespace="http://schemas.microsoft.com/sharepoint/v3"/>
    <xsd:import namespace="47604c38-efe4-447a-9829-8334d16721e2"/>
    <xsd:import namespace="d62a8807-4fe3-4db8-a35c-94c3fc0539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BillingMetadata" minOccurs="0"/>
                <xsd:element ref="ns2:MediaLengthInSeconds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21" nillable="true" ma:displayName="Rating (0-5)" ma:decimals="2" ma:description="Average value of all the ratings that have been submitted" ma:internalName="AverageRating" ma:readOnly="true">
      <xsd:simpleType>
        <xsd:restriction base="dms:Number"/>
      </xsd:simpleType>
    </xsd:element>
    <xsd:element name="RatingCount" ma:index="22" nillable="true" ma:displayName="Number of Ratings" ma:decimals="0" ma:description="Number of ratings submitted" ma:internalName="RatingCount" ma:readOnly="true">
      <xsd:simpleType>
        <xsd:restriction base="dms:Number"/>
      </xsd:simpleType>
    </xsd:element>
    <xsd:element name="RatedBy" ma:index="23" nillable="true" ma:displayName="Rated By" ma:description="Users rated the item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24" nillable="true" ma:displayName="User ratings" ma:description="User ratings for the item" ma:hidden="true" ma:internalName="Ratings">
      <xsd:simpleType>
        <xsd:restriction base="dms:Note"/>
      </xsd:simpleType>
    </xsd:element>
    <xsd:element name="LikesCount" ma:index="25" nillable="true" ma:displayName="Number of Likes" ma:internalName="LikesCount">
      <xsd:simpleType>
        <xsd:restriction base="dms:Unknown"/>
      </xsd:simpleType>
    </xsd:element>
    <xsd:element name="LikedBy" ma:index="26" nillable="true" ma:displayName="Liked By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604c38-efe4-447a-9829-8334d16721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2" nillable="true" ma:displayName="Image Tags_0" ma:hidden="true" ma:internalName="lcf76f155ced4ddcb4097134ff3c332f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2a8807-4fe3-4db8-a35c-94c3fc05397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98e62282-734b-41a0-bc6a-55f3cbdfaacd}" ma:internalName="TaxCatchAll" ma:showField="CatchAllData" ma:web="d62a8807-4fe3-4db8-a35c-94c3fc0539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2a8807-4fe3-4db8-a35c-94c3fc053971" xsi:nil="true"/>
    <lcf76f155ced4ddcb4097134ff3c332f xmlns="47604c38-efe4-447a-9829-8334d16721e2" xsi:nil="true"/>
    <LikesCount xmlns="http://schemas.microsoft.com/sharepoint/v3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RatedBy xmlns="http://schemas.microsoft.com/sharepoint/v3">
      <UserInfo>
        <DisplayName/>
        <AccountId xsi:nil="true"/>
        <AccountType/>
      </UserInfo>
    </RatedBy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B8AE4E-6249-49B5-8D28-89D1879607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7604c38-efe4-447a-9829-8334d16721e2"/>
    <ds:schemaRef ds:uri="d62a8807-4fe3-4db8-a35c-94c3fc0539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B2897F-C968-4451-945D-7C11AF8D1F24}">
  <ds:schemaRefs>
    <ds:schemaRef ds:uri="http://purl.org/dc/elements/1.1/"/>
    <ds:schemaRef ds:uri="http://schemas.microsoft.com/office/2006/metadata/properties"/>
    <ds:schemaRef ds:uri="http://www.w3.org/XML/1998/namespace"/>
    <ds:schemaRef ds:uri="92219914-c679-4f54-86ec-ab3d70a9811c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4eb02d6c-f978-4ca0-a453-13a3fdd02060"/>
    <ds:schemaRef ds:uri="http://purl.org/dc/terms/"/>
    <ds:schemaRef ds:uri="d62a8807-4fe3-4db8-a35c-94c3fc053971"/>
    <ds:schemaRef ds:uri="47604c38-efe4-447a-9829-8334d16721e2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F952104B-3834-4A9C-AB7F-03D409C241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143</Words>
  <Application>Microsoft Office PowerPoint</Application>
  <PresentationFormat>Widescreen</PresentationFormat>
  <Paragraphs>21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AI Disclosure Slide - USE THIS SLIDE WHEN DISCLOSING AI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lecture title here</dc:title>
  <dc:creator>Ken Ejka</dc:creator>
  <cp:lastModifiedBy>Annette Savage</cp:lastModifiedBy>
  <cp:revision>58</cp:revision>
  <dcterms:created xsi:type="dcterms:W3CDTF">2025-03-27T13:52:40Z</dcterms:created>
  <dcterms:modified xsi:type="dcterms:W3CDTF">2026-08-12T20:47:45Z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0x0101004063B8AEABE88B4994F90A5AE88B0A38</vt:lpwstr>
  </property>
  <property fmtid="{D5CDD505-2E9C-101B-9397-08002B2CF9AE}" pid="3" name="MediaServiceImageTags">
    <vt:lpwstr/>
  </property>
</Properties>
</file>