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57" r:id="rId7"/>
    <p:sldId id="258" r:id="rId8"/>
    <p:sldId id="261" r:id="rId9"/>
    <p:sldId id="260" r:id="rId10"/>
  </p:sldIdLst>
  <p:sldSz cx="12192000" cy="6858000"/>
  <p:notesSz cx="6858000" cy="9144000"/>
  <p:embeddedFontLst>
    <p:embeddedFont>
      <p:font typeface="Uni Neue Book" charset="0"/>
      <p:regular r:id="rId12"/>
      <p:italic r:id="rId13"/>
    </p:embeddedFont>
    <p:embeddedFont>
      <p:font typeface="Uni Neue Regular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9"/>
    <p:restoredTop sz="69915" autoAdjust="0"/>
  </p:normalViewPr>
  <p:slideViewPr>
    <p:cSldViewPr snapToGrid="0">
      <p:cViewPr varScale="1">
        <p:scale>
          <a:sx n="144" d="100"/>
          <a:sy n="144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F82F-F53A-4143-93FC-87550EA2F1B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1ABF-C88E-7843-B5D2-A9AAE3B8E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Uni Neue Regula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91ABF-C88E-7843-B5D2-A9AAE3B8E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42E7-1247-637B-706C-AA762B88C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56304" cy="2387600"/>
          </a:xfrm>
        </p:spPr>
        <p:txBody>
          <a:bodyPr anchor="b"/>
          <a:lstStyle>
            <a:lvl1pPr algn="ctr">
              <a:defRPr sz="6000" b="0" i="0">
                <a:latin typeface="Uni Neue Regular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0457-18C4-D741-A868-DF00AEAD1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Uni Neue Regular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10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43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4E57-E7BC-765B-2615-645E8715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F80B-11FF-5E66-4D13-2EAA877C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7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522E-F7DE-A000-16F4-EAF44E25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56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4821-6A62-11B7-2FA5-0CADF4A5A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256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E5027-E44A-2D25-66C8-E18F20194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025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0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A2CB-D3CB-F562-BF7B-F5963039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B578-9289-331D-7EEE-F509FC5E7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BAC69-3481-354E-2BD2-F84DAFA36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E51BE-143C-84C3-467D-AD5F63F98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508A4-65B5-2A28-D2FA-67A00D590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2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3454-5470-4631-E14A-CD8A0A5A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08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4FD0-566A-6EEB-189E-8969B074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51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1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754F-7846-4891-7516-1C829DB7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6F28-4F10-F47E-5157-BB8F08AA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596" y="987425"/>
            <a:ext cx="600906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35BE6-5D61-75A8-847F-6609ADF90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1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4F95-8168-49B4-04A3-4507CD8F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26BD2-A1E7-E497-D89E-3CC8F98AC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0596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4BDC4-2E41-5EC9-9012-0A170B0DE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1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1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64BFA-53B3-06EB-038D-8BB2AF8B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365125"/>
            <a:ext cx="10268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B932-0061-C1D3-CEDC-A6755E1D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4" y="1825625"/>
            <a:ext cx="102687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52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Uni Neue Regula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Uni Neue Boo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Uni Neue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Uni Neue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Uni Neue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Uni Neue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D1D8-0B35-55DC-C0B3-64CFAF1EB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6913"/>
            <a:ext cx="9144000" cy="2073049"/>
          </a:xfrm>
        </p:spPr>
        <p:txBody>
          <a:bodyPr/>
          <a:lstStyle/>
          <a:p>
            <a:pPr algn="l"/>
            <a:r>
              <a:rPr lang="en-US" dirty="0"/>
              <a:t>Click to add l</a:t>
            </a:r>
            <a:r>
              <a:rPr lang="en-US" dirty="0">
                <a:solidFill>
                  <a:schemeClr val="bg1"/>
                </a:solidFill>
              </a:rPr>
              <a:t>ecture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F9518-1D9F-0702-A73D-B4027C1CE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Click to add l</a:t>
            </a:r>
            <a:r>
              <a:rPr lang="en-US" dirty="0">
                <a:solidFill>
                  <a:schemeClr val="bg1"/>
                </a:solidFill>
              </a:rPr>
              <a:t>ecture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16274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2F77785-DE2D-18F9-D8D6-1A38D670C970}"/>
              </a:ext>
            </a:extLst>
          </p:cNvPr>
          <p:cNvSpPr txBox="1"/>
          <p:nvPr/>
        </p:nvSpPr>
        <p:spPr>
          <a:xfrm>
            <a:off x="2988013" y="1984443"/>
            <a:ext cx="6215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Uni Neue Regular" pitchFamily="2" charset="0"/>
              </a:rPr>
              <a:t>This slide deck was prepared with additional layout options. Simply choose the layout to best represent your content under the New Slide option.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Uni Neue Regular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Uni Neue Regular" pitchFamily="2" charset="0"/>
              </a:rPr>
              <a:t>********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Uni Neue Regular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Uni Neue Regular" pitchFamily="2" charset="0"/>
              </a:rPr>
              <a:t>Delete this slide prior </a:t>
            </a:r>
            <a:r>
              <a:rPr lang="en-US" sz="2400">
                <a:solidFill>
                  <a:schemeClr val="bg1"/>
                </a:solidFill>
                <a:latin typeface="Uni Neue Regular" pitchFamily="2" charset="0"/>
              </a:rPr>
              <a:t>to finalizing.</a:t>
            </a:r>
            <a:endParaRPr lang="en-US" sz="2400" dirty="0">
              <a:solidFill>
                <a:schemeClr val="bg1"/>
              </a:solidFill>
              <a:latin typeface="Uni Neue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8AE6-7B03-5CF6-23C4-AE9AC482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925A-E0C3-758C-AB9E-70180015F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243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921DA-0902-E3F8-0670-F5AF2278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56" y="365125"/>
            <a:ext cx="105156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AEF12C-F045-3AE1-D4E3-3ECD36FCF3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to add information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A3381-37CE-0F88-23ED-F70081606A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add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2431-CFAC-9ADD-163A-954943FC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50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EFFFF"/>
      </a:hlink>
      <a:folHlink>
        <a:srgbClr val="FE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5868773104341A574BE29760AFFD3" ma:contentTypeVersion="13" ma:contentTypeDescription="Create a new document." ma:contentTypeScope="" ma:versionID="5891e6368c08d9e3865d95cb52535886">
  <xsd:schema xmlns:xsd="http://www.w3.org/2001/XMLSchema" xmlns:xs="http://www.w3.org/2001/XMLSchema" xmlns:p="http://schemas.microsoft.com/office/2006/metadata/properties" xmlns:ns2="0a37ef98-216a-40ec-84d5-3fd3f2af12c7" xmlns:ns3="c97a3a3f-0f1b-4c27-bf4f-4ccbb952acd5" targetNamespace="http://schemas.microsoft.com/office/2006/metadata/properties" ma:root="true" ma:fieldsID="d0d8f003d0b6b2247f560ef009bf81b9" ns2:_="" ns3:_="">
    <xsd:import namespace="0a37ef98-216a-40ec-84d5-3fd3f2af12c7"/>
    <xsd:import namespace="c97a3a3f-0f1b-4c27-bf4f-4ccbb952a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7ef98-216a-40ec-84d5-3fd3f2af1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5bbd86-fa32-471f-bdc5-e00fbd49e7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3a3f-0f1b-4c27-bf4f-4ccbb952ac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6498e84-ae3a-40b4-98a7-6b2963b771f1}" ma:internalName="TaxCatchAll" ma:showField="CatchAllData" ma:web="c97a3a3f-0f1b-4c27-bf4f-4ccbb952ac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37ef98-216a-40ec-84d5-3fd3f2af12c7">
      <Terms xmlns="http://schemas.microsoft.com/office/infopath/2007/PartnerControls"/>
    </lcf76f155ced4ddcb4097134ff3c332f>
    <TaxCatchAll xmlns="c97a3a3f-0f1b-4c27-bf4f-4ccbb952ac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8879DB-D171-454B-BAD9-02B9C3436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7ef98-216a-40ec-84d5-3fd3f2af12c7"/>
    <ds:schemaRef ds:uri="c97a3a3f-0f1b-4c27-bf4f-4ccbb952a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50D42B-AEAD-4662-9E6B-E4FFA73B8B4A}">
  <ds:schemaRefs>
    <ds:schemaRef ds:uri="http://schemas.microsoft.com/office/2006/metadata/properties"/>
    <ds:schemaRef ds:uri="http://schemas.microsoft.com/office/infopath/2007/PartnerControls"/>
    <ds:schemaRef ds:uri="0a37ef98-216a-40ec-84d5-3fd3f2af12c7"/>
    <ds:schemaRef ds:uri="c97a3a3f-0f1b-4c27-bf4f-4ccbb952acd5"/>
  </ds:schemaRefs>
</ds:datastoreItem>
</file>

<file path=customXml/itemProps3.xml><?xml version="1.0" encoding="utf-8"?>
<ds:datastoreItem xmlns:ds="http://schemas.openxmlformats.org/officeDocument/2006/customXml" ds:itemID="{542E65EB-2074-4B3C-B5E4-2F7754FC44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66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Click to add lecture title here</vt:lpstr>
      <vt:lpstr>PowerPoint Presentation</vt:lpstr>
      <vt:lpstr>Click to add title</vt:lpstr>
      <vt:lpstr>Click to add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lecture title here</dc:title>
  <dc:creator>Ken Ejka</dc:creator>
  <cp:lastModifiedBy>Ken Ejka</cp:lastModifiedBy>
  <cp:revision>20</cp:revision>
  <dcterms:created xsi:type="dcterms:W3CDTF">2025-03-27T13:52:40Z</dcterms:created>
  <dcterms:modified xsi:type="dcterms:W3CDTF">2025-08-04T20:35:00Z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0x01010073D5868773104341A574BE29760AFFD3</vt:lpwstr>
  </property>
</Properties>
</file>