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02" r:id="rId4"/>
    <p:sldMasterId id="2147483804" r:id="rId5"/>
    <p:sldMasterId id="2147483806" r:id="rId6"/>
    <p:sldMasterId id="2147483795" r:id="rId7"/>
    <p:sldMasterId id="2147483798" r:id="rId8"/>
    <p:sldMasterId id="2147483800" r:id="rId9"/>
  </p:sldMasterIdLst>
  <p:notesMasterIdLst>
    <p:notesMasterId r:id="rId16"/>
  </p:notesMasterIdLst>
  <p:handoutMasterIdLst>
    <p:handoutMasterId r:id="rId17"/>
  </p:handoutMasterIdLst>
  <p:sldIdLst>
    <p:sldId id="259" r:id="rId10"/>
    <p:sldId id="261" r:id="rId11"/>
    <p:sldId id="260" r:id="rId12"/>
    <p:sldId id="256" r:id="rId13"/>
    <p:sldId id="257" r:id="rId14"/>
    <p:sldId id="258" r:id="rId15"/>
  </p:sldIdLst>
  <p:sldSz cx="9144000" cy="5143500" type="screen16x9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n McDaniel" initials="kma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B12E"/>
    <a:srgbClr val="438287"/>
    <a:srgbClr val="313131"/>
    <a:srgbClr val="343433"/>
    <a:srgbClr val="3A3130"/>
    <a:srgbClr val="E26031"/>
    <a:srgbClr val="D91B5F"/>
    <a:srgbClr val="6D377D"/>
    <a:srgbClr val="652929"/>
    <a:srgbClr val="C69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A23C6B-165D-5C4F-3EA5-6D149115E53A}" v="21" dt="2024-05-08T19:28:07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3" autoAdjust="0"/>
    <p:restoredTop sz="86238" autoAdjust="0"/>
  </p:normalViewPr>
  <p:slideViewPr>
    <p:cSldViewPr>
      <p:cViewPr varScale="1">
        <p:scale>
          <a:sx n="100" d="100"/>
          <a:sy n="100" d="100"/>
        </p:scale>
        <p:origin x="1728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4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48" d="100"/>
          <a:sy n="148" d="100"/>
        </p:scale>
        <p:origin x="374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5FE6CF6-C82B-4AB1-8DF4-D92F5D20C15B}" type="datetimeFigureOut">
              <a:rPr lang="en-US"/>
              <a:pPr>
                <a:defRPr/>
              </a:pPr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614"/>
            <a:ext cx="3043343" cy="46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614"/>
            <a:ext cx="3043343" cy="46489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6A1B1F-0C4E-4D31-816D-9B0714B9EA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40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71D359A-E01F-4ABD-8F6E-D524DB0C25B9}" type="datetimeFigureOut">
              <a:rPr lang="en-US"/>
              <a:pPr>
                <a:defRPr/>
              </a:pPr>
              <a:t>5/21/2024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2100"/>
            <a:ext cx="5618480" cy="41888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614"/>
            <a:ext cx="3043343" cy="46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614"/>
            <a:ext cx="3043343" cy="46489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2B1041-8333-4D74-BBC8-5F43312D501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Mode Title Slide - Use this presentation style for a light background. Make sure to delete the dark mode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0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Light Mode Slide - Use this presentation style for a light background. Make sure to delete the dark mode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6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Light Mode Thank You Slide - Use this presentation style for a light background. Make sure to delete the dark mode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6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Dark Mode Title Slide - Use this presentation style for a dark background. Make sure to delete the light mode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2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Dark Mode Slide - Use this presentation style for a dark background. Make sure to delete the light mode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43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Dark Mode Thank You Slide - Use this presentation style for a dark background. Make sure to delete the light mode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0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37EE-8562-0C2F-F237-677F060F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0550"/>
            <a:ext cx="6629400" cy="677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131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38AB-BFBB-D948-D599-D7FBD91B5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0013"/>
            <a:ext cx="8229600" cy="2878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828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98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37EE-8562-0C2F-F237-677F060F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0550"/>
            <a:ext cx="6629400" cy="677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131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38AB-BFBB-D948-D599-D7FBD91B5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0013"/>
            <a:ext cx="8229600" cy="2878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828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4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40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37EE-8562-0C2F-F237-677F060F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0550"/>
            <a:ext cx="6457950" cy="6778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38AB-BFBB-D948-D599-D7FBD91B5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390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37EE-8562-0C2F-F237-677F060F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0550"/>
            <a:ext cx="6457950" cy="6778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38AB-BFBB-D948-D599-D7FBD91B5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0341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01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04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36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39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9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7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CEC1-8AB7-CBC3-504F-E673A73E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09B07-7D45-F92B-A606-F7917DDE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5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279A-2464-444C-86B8-E0600FAE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4C90E-BA28-1D87-9C0E-31555E32A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640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5EDF-1BA3-10A5-F55C-ED6E27C3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Display"/>
              </a:rPr>
              <a:t>Click to add title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70B51-6AA6-6A1B-A9C0-E50777477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E9CCA-F29D-1046-18FC-FDE7AEFC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97164-05D9-66CE-0871-12A4D5465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7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910416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Dark Gray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Custom Design">
  <a:themeElements>
    <a:clrScheme name="Dark Gray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Custom Design">
  <a:themeElements>
    <a:clrScheme name="Dark Gray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23AFEA8AED4C45A6CD56628372FF96" ma:contentTypeVersion="17" ma:contentTypeDescription="Create a new document." ma:contentTypeScope="" ma:versionID="0f725fc7f584463c13e0fa293565b3ed">
  <xsd:schema xmlns:xsd="http://www.w3.org/2001/XMLSchema" xmlns:xs="http://www.w3.org/2001/XMLSchema" xmlns:p="http://schemas.microsoft.com/office/2006/metadata/properties" xmlns:ns2="9c496ce5-d807-4bb6-aa55-389bd2c7d4a1" xmlns:ns3="9779ce96-9831-4fa2-814e-9cb4139f5f8c" targetNamespace="http://schemas.microsoft.com/office/2006/metadata/properties" ma:root="true" ma:fieldsID="552dd0b63adac068a4a477c0e328d7bb" ns2:_="" ns3:_="">
    <xsd:import namespace="9c496ce5-d807-4bb6-aa55-389bd2c7d4a1"/>
    <xsd:import namespace="9779ce96-9831-4fa2-814e-9cb4139f5f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96ce5-d807-4bb6-aa55-389bd2c7d4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25bbd86-fa32-471f-bdc5-e00fbd49e7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9ce96-9831-4fa2-814e-9cb4139f5f8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66ddbfb-8dd5-4f29-a908-bc77f2718713}" ma:internalName="TaxCatchAll" ma:showField="CatchAllData" ma:web="9779ce96-9831-4fa2-814e-9cb4139f5f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79ce96-9831-4fa2-814e-9cb4139f5f8c" xsi:nil="true"/>
    <lcf76f155ced4ddcb4097134ff3c332f xmlns="9c496ce5-d807-4bb6-aa55-389bd2c7d4a1">
      <Terms xmlns="http://schemas.microsoft.com/office/infopath/2007/PartnerControls"/>
    </lcf76f155ced4ddcb4097134ff3c332f>
    <SharedWithUsers xmlns="9779ce96-9831-4fa2-814e-9cb4139f5f8c">
      <UserInfo>
        <DisplayName>Tiffany Murphy</DisplayName>
        <AccountId>1007</AccountId>
        <AccountType/>
      </UserInfo>
      <UserInfo>
        <DisplayName>Clare Saviski</DisplayName>
        <AccountId>39</AccountId>
        <AccountType/>
      </UserInfo>
      <UserInfo>
        <DisplayName>Sherry Gendel</DisplayName>
        <AccountId>108</AccountId>
        <AccountType/>
      </UserInfo>
      <UserInfo>
        <DisplayName>Andrea Faikus</DisplayName>
        <AccountId>32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637C79-C041-4B56-8E49-147AE66BF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496ce5-d807-4bb6-aa55-389bd2c7d4a1"/>
    <ds:schemaRef ds:uri="9779ce96-9831-4fa2-814e-9cb4139f5f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A8E97D-9F2C-4340-8B88-1BB36D4422C4}">
  <ds:schemaRefs>
    <ds:schemaRef ds:uri="http://schemas.microsoft.com/office/2006/metadata/properties"/>
    <ds:schemaRef ds:uri="http://schemas.microsoft.com/office/infopath/2007/PartnerControls"/>
    <ds:schemaRef ds:uri="f8f51718-f604-4310-96f2-91d673de05a5"/>
    <ds:schemaRef ds:uri="9779ce96-9831-4fa2-814e-9cb4139f5f8c"/>
    <ds:schemaRef ds:uri="9c496ce5-d807-4bb6-aa55-389bd2c7d4a1"/>
  </ds:schemaRefs>
</ds:datastoreItem>
</file>

<file path=customXml/itemProps3.xml><?xml version="1.0" encoding="utf-8"?>
<ds:datastoreItem xmlns:ds="http://schemas.openxmlformats.org/officeDocument/2006/customXml" ds:itemID="{BDA42DAF-5B86-465B-A9AB-8F4299C27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30433</TotalTime>
  <Words>148</Words>
  <Application>Microsoft Office PowerPoint</Application>
  <PresentationFormat>On-screen Show (16:9)</PresentationFormat>
  <Paragraphs>13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Aptos Display</vt:lpstr>
      <vt:lpstr>Arial</vt:lpstr>
      <vt:lpstr>Calibri</vt:lpstr>
      <vt:lpstr>3_Custom Design</vt:lpstr>
      <vt:lpstr>4_Custom Design</vt:lpstr>
      <vt:lpstr>5_Custom Design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Click to add title 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RSNA 2016 PPT Light Background 4:3 Ratio</dc:title>
  <dc:creator>Sony Customer</dc:creator>
  <cp:lastModifiedBy>Rebecca Artz</cp:lastModifiedBy>
  <cp:revision>1170</cp:revision>
  <cp:lastPrinted>2016-01-12T18:50:09Z</cp:lastPrinted>
  <dcterms:created xsi:type="dcterms:W3CDTF">2010-11-26T16:35:24Z</dcterms:created>
  <dcterms:modified xsi:type="dcterms:W3CDTF">2024-05-21T20:50:47Z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0x010100F323AFEA8AED4C45A6CD56628372FF96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