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17" r:id="rId5"/>
    <p:sldId id="359" r:id="rId6"/>
    <p:sldId id="354" r:id="rId7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 McDaniel" initials="km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6031"/>
    <a:srgbClr val="D91B5F"/>
    <a:srgbClr val="6D377D"/>
    <a:srgbClr val="652929"/>
    <a:srgbClr val="C69828"/>
    <a:srgbClr val="00283C"/>
    <a:srgbClr val="005867"/>
    <a:srgbClr val="EE9C79"/>
    <a:srgbClr val="895A77"/>
    <a:srgbClr val="6BB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88" autoAdjust="0"/>
    <p:restoredTop sz="86267" autoAdjust="0"/>
  </p:normalViewPr>
  <p:slideViewPr>
    <p:cSldViewPr>
      <p:cViewPr varScale="1">
        <p:scale>
          <a:sx n="221" d="100"/>
          <a:sy n="221" d="100"/>
        </p:scale>
        <p:origin x="53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8" d="100"/>
          <a:sy n="148" d="100"/>
        </p:scale>
        <p:origin x="37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4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4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FE6CF6-C82B-4AB1-8DF4-D92F5D20C15B}" type="datetimeFigureOut">
              <a:rPr lang="en-US"/>
              <a:pPr>
                <a:defRPr/>
              </a:pPr>
              <a:t>6/22/23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14"/>
            <a:ext cx="3043343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614"/>
            <a:ext cx="3043343" cy="46489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6A1B1F-0C4E-4D31-816D-9B0714B9E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4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4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4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1D359A-E01F-4ABD-8F6E-D524DB0C25B9}" type="datetimeFigureOut">
              <a:rPr lang="en-US"/>
              <a:pPr>
                <a:defRPr/>
              </a:pPr>
              <a:t>6/22/23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2100"/>
            <a:ext cx="5618480" cy="41888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614"/>
            <a:ext cx="3043343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614"/>
            <a:ext cx="3043343" cy="46489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2B1041-8333-4D74-BBC8-5F43312D50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B1041-8333-4D74-BBC8-5F43312D501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A977-2489-6061-EA43-7725CAB6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438150"/>
            <a:ext cx="8229600" cy="5214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DA859-0261-0701-3678-454AECC4E6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C3892-A100-46C2-9794-EA343AE03E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E4628D-FC53-7280-DAF0-7F6E158492B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340642"/>
            <a:ext cx="746760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– Fifth level</a:t>
            </a:r>
          </a:p>
        </p:txBody>
      </p:sp>
    </p:spTree>
    <p:extLst>
      <p:ext uri="{BB962C8B-B14F-4D97-AF65-F5344CB8AC3E}">
        <p14:creationId xmlns:p14="http://schemas.microsoft.com/office/powerpoint/2010/main" val="57221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792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450059"/>
            <a:ext cx="8229600" cy="52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2551"/>
            <a:ext cx="746760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–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2CC3892-A100-46C2-9794-EA343AE03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7155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Times New Roman" charset="0"/>
                <a:cs typeface="Arial" panose="020B0604020202020204" pitchFamily="34" charset="0"/>
              </a:rPr>
              <a:t>Insert Title of Presentation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1F24-7328-3506-EF9F-761C410B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3F48F-84FF-9785-F7B5-DFB335DE4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6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55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23AFEA8AED4C45A6CD56628372FF96" ma:contentTypeVersion="15" ma:contentTypeDescription="Create a new document." ma:contentTypeScope="" ma:versionID="3da094037b19e4a70345a08feba5cc1d">
  <xsd:schema xmlns:xsd="http://www.w3.org/2001/XMLSchema" xmlns:xs="http://www.w3.org/2001/XMLSchema" xmlns:p="http://schemas.microsoft.com/office/2006/metadata/properties" xmlns:ns2="9c496ce5-d807-4bb6-aa55-389bd2c7d4a1" xmlns:ns3="9779ce96-9831-4fa2-814e-9cb4139f5f8c" targetNamespace="http://schemas.microsoft.com/office/2006/metadata/properties" ma:root="true" ma:fieldsID="9efdcaa4992918e8d1af178c42c3f1b1" ns2:_="" ns3:_="">
    <xsd:import namespace="9c496ce5-d807-4bb6-aa55-389bd2c7d4a1"/>
    <xsd:import namespace="9779ce96-9831-4fa2-814e-9cb4139f5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96ce5-d807-4bb6-aa55-389bd2c7d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25bbd86-fa32-471f-bdc5-e00fbd49e7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9ce96-9831-4fa2-814e-9cb4139f5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66ddbfb-8dd5-4f29-a908-bc77f2718713}" ma:internalName="TaxCatchAll" ma:showField="CatchAllData" ma:web="9779ce96-9831-4fa2-814e-9cb4139f5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79ce96-9831-4fa2-814e-9cb4139f5f8c" xsi:nil="true"/>
    <lcf76f155ced4ddcb4097134ff3c332f xmlns="9c496ce5-d807-4bb6-aa55-389bd2c7d4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2E1E23-C567-4AFB-9ECA-9D335A9AE179}"/>
</file>

<file path=customXml/itemProps2.xml><?xml version="1.0" encoding="utf-8"?>
<ds:datastoreItem xmlns:ds="http://schemas.openxmlformats.org/officeDocument/2006/customXml" ds:itemID="{BDA42DAF-5B86-465B-A9AB-8F4299C273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8E97D-9F2C-4340-8B88-1BB36D4422C4}">
  <ds:schemaRefs>
    <ds:schemaRef ds:uri="http://schemas.microsoft.com/office/2006/metadata/properties"/>
    <ds:schemaRef ds:uri="http://schemas.microsoft.com/office/infopath/2007/PartnerControls"/>
    <ds:schemaRef ds:uri="f8f51718-f604-4310-96f2-91d673de05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30335</TotalTime>
  <Words>6</Words>
  <Application>Microsoft Macintosh PowerPoint</Application>
  <PresentationFormat>On-screen Show (16:9)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RSNA 2016 PPT Light Background 4:3 Ratio</dc:title>
  <dc:creator>Sony Customer</dc:creator>
  <cp:lastModifiedBy>Ken Ejka</cp:lastModifiedBy>
  <cp:revision>1141</cp:revision>
  <cp:lastPrinted>2016-01-12T18:50:09Z</cp:lastPrinted>
  <dcterms:created xsi:type="dcterms:W3CDTF">2010-11-26T16:35:24Z</dcterms:created>
  <dcterms:modified xsi:type="dcterms:W3CDTF">2023-06-22T12:13:32Z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0x010100F323AFEA8AED4C45A6CD56628372FF96</vt:lpwstr>
  </property>
  <property fmtid="{D5CDD505-2E9C-101B-9397-08002B2CF9AE}" pid="3" name="TaxKeyword">
    <vt:lpwstr/>
  </property>
</Properties>
</file>